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1.jpg" ContentType="image/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9"/>
  </p:notesMasterIdLst>
  <p:sldIdLst>
    <p:sldId id="256" r:id="rId2"/>
    <p:sldId id="299" r:id="rId3"/>
    <p:sldId id="305" r:id="rId4"/>
    <p:sldId id="300" r:id="rId5"/>
    <p:sldId id="301" r:id="rId6"/>
    <p:sldId id="309" r:id="rId7"/>
    <p:sldId id="312" r:id="rId8"/>
    <p:sldId id="314" r:id="rId9"/>
    <p:sldId id="313" r:id="rId10"/>
    <p:sldId id="310" r:id="rId11"/>
    <p:sldId id="315" r:id="rId12"/>
    <p:sldId id="311" r:id="rId13"/>
    <p:sldId id="302" r:id="rId14"/>
    <p:sldId id="257" r:id="rId15"/>
    <p:sldId id="303" r:id="rId16"/>
    <p:sldId id="323" r:id="rId17"/>
    <p:sldId id="324" r:id="rId18"/>
    <p:sldId id="325" r:id="rId19"/>
    <p:sldId id="326" r:id="rId20"/>
    <p:sldId id="328" r:id="rId21"/>
    <p:sldId id="327" r:id="rId22"/>
    <p:sldId id="283" r:id="rId23"/>
    <p:sldId id="261" r:id="rId24"/>
    <p:sldId id="275" r:id="rId25"/>
    <p:sldId id="319" r:id="rId26"/>
    <p:sldId id="320" r:id="rId27"/>
    <p:sldId id="322" r:id="rId28"/>
    <p:sldId id="318" r:id="rId29"/>
    <p:sldId id="277" r:id="rId30"/>
    <p:sldId id="316" r:id="rId31"/>
    <p:sldId id="329" r:id="rId32"/>
    <p:sldId id="330" r:id="rId33"/>
    <p:sldId id="317" r:id="rId34"/>
    <p:sldId id="308" r:id="rId35"/>
    <p:sldId id="331" r:id="rId36"/>
    <p:sldId id="321" r:id="rId37"/>
    <p:sldId id="306" r:id="rId38"/>
  </p:sldIdLst>
  <p:sldSz cx="9144000" cy="5143500" type="screen16x9"/>
  <p:notesSz cx="6858000" cy="9144000"/>
  <p:embeddedFontLst>
    <p:embeddedFont>
      <p:font typeface="Algerian" panose="04020705040A02060702" pitchFamily="82" charset="0"/>
      <p:regular r:id="rId40"/>
    </p:embeddedFont>
    <p:embeddedFont>
      <p:font typeface="Bookman Old Style" panose="02050604050505020204" pitchFamily="18" charset="0"/>
      <p:regular r:id="rId41"/>
      <p:bold r:id="rId42"/>
      <p:italic r:id="rId43"/>
      <p:boldItalic r:id="rId44"/>
    </p:embeddedFont>
    <p:embeddedFont>
      <p:font typeface="Britannic Bold" panose="020B0903060703020204" pitchFamily="34" charset="0"/>
      <p:regular r:id="rId45"/>
    </p:embeddedFont>
    <p:embeddedFont>
      <p:font typeface="Calibri" panose="020F0502020204030204" pitchFamily="34" charset="0"/>
      <p:regular r:id="rId46"/>
      <p:bold r:id="rId47"/>
      <p:italic r:id="rId48"/>
      <p:boldItalic r:id="rId49"/>
    </p:embeddedFont>
    <p:embeddedFont>
      <p:font typeface="Castellar" panose="020A0402060406010301" pitchFamily="18" charset="0"/>
      <p:regular r:id="rId50"/>
    </p:embeddedFont>
    <p:embeddedFont>
      <p:font typeface="Consolas" panose="020B0609020204030204" pitchFamily="49" charset="0"/>
      <p:regular r:id="rId51"/>
      <p:bold r:id="rId52"/>
      <p:italic r:id="rId53"/>
      <p:boldItalic r:id="rId54"/>
    </p:embeddedFont>
    <p:embeddedFont>
      <p:font typeface="Cooper Black" panose="0208090404030B020404" pitchFamily="18" charset="0"/>
      <p:regular r:id="rId55"/>
    </p:embeddedFont>
    <p:embeddedFont>
      <p:font typeface="Lexend Deca" panose="020B0604020202020204" charset="0"/>
      <p:regular r:id="rId56"/>
    </p:embeddedFont>
    <p:embeddedFont>
      <p:font typeface="Mongolian Baiti" panose="03000500000000000000" pitchFamily="66" charset="0"/>
      <p:regular r:id="rId57"/>
    </p:embeddedFont>
    <p:embeddedFont>
      <p:font typeface="Nunito Sans" pitchFamily="2" charset="0"/>
      <p:regular r:id="rId58"/>
      <p:bold r:id="rId59"/>
      <p:italic r:id="rId60"/>
      <p:boldItalic r:id="rId61"/>
    </p:embeddedFont>
    <p:embeddedFont>
      <p:font typeface="Nunito Sans Light" pitchFamily="2" charset="0"/>
      <p:regular r:id="rId62"/>
      <p:bold r:id="rId63"/>
      <p:italic r:id="rId64"/>
      <p:boldItalic r:id="rId65"/>
    </p:embeddedFont>
    <p:embeddedFont>
      <p:font typeface="Segoe UI" panose="020B0502040204020203"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E4934D-C5E7-4EA8-B84E-AA4D93522FE5}">
  <a:tblStyle styleId="{00E4934D-C5E7-4EA8-B84E-AA4D93522FE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D46976A-22B5-4051-8114-C7D9531ECD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507" autoAdjust="0"/>
  </p:normalViewPr>
  <p:slideViewPr>
    <p:cSldViewPr snapToGrid="0">
      <p:cViewPr varScale="1">
        <p:scale>
          <a:sx n="108" d="100"/>
          <a:sy n="108"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12.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48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156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16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6800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0826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88455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75057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3eb8b9f5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3eb8b9f5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237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49172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125200" y="1593775"/>
            <a:ext cx="4470900" cy="2086800"/>
          </a:xfrm>
          <a:prstGeom prst="rect">
            <a:avLst/>
          </a:prstGeom>
          <a:solidFill>
            <a:srgbClr val="17000B">
              <a:alpha val="25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1061825" y="1530325"/>
            <a:ext cx="4470900" cy="208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12;p2"/>
          <p:cNvGrpSpPr/>
          <p:nvPr/>
        </p:nvGrpSpPr>
        <p:grpSpPr>
          <a:xfrm>
            <a:off x="303600" y="2049175"/>
            <a:ext cx="1216772" cy="1049100"/>
            <a:chOff x="304800" y="304800"/>
            <a:chExt cx="1216772" cy="1049100"/>
          </a:xfrm>
        </p:grpSpPr>
        <p:sp>
          <p:nvSpPr>
            <p:cNvPr id="13" name="Google Shape;13;p2"/>
            <p:cNvSpPr/>
            <p:nvPr/>
          </p:nvSpPr>
          <p:spPr>
            <a:xfrm>
              <a:off x="304800" y="304800"/>
              <a:ext cx="1049100" cy="104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rot="5400000">
              <a:off x="1274822" y="742350"/>
              <a:ext cx="319500" cy="174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15;p2"/>
          <p:cNvSpPr txBox="1">
            <a:spLocks noGrp="1"/>
          </p:cNvSpPr>
          <p:nvPr>
            <p:ph type="ctrTitle"/>
          </p:nvPr>
        </p:nvSpPr>
        <p:spPr>
          <a:xfrm>
            <a:off x="1631500" y="2049175"/>
            <a:ext cx="3598200" cy="1049100"/>
          </a:xfrm>
          <a:prstGeom prst="rect">
            <a:avLst/>
          </a:prstGeom>
        </p:spPr>
        <p:txBody>
          <a:bodyPr spcFirstLastPara="1" wrap="square" lIns="0" tIns="0" rIns="0" bIns="0" anchor="ctr" anchorCtr="0">
            <a:noAutofit/>
          </a:bodyPr>
          <a:lstStyle>
            <a:lvl1pPr lvl="0" rtl="0">
              <a:spcBef>
                <a:spcPts val="0"/>
              </a:spcBef>
              <a:spcAft>
                <a:spcPts val="0"/>
              </a:spcAft>
              <a:buClr>
                <a:schemeClr val="accent1"/>
              </a:buClr>
              <a:buSzPts val="4400"/>
              <a:buNone/>
              <a:defRPr sz="4400" b="0">
                <a:solidFill>
                  <a:schemeClr val="accent1"/>
                </a:solidFill>
              </a:defRPr>
            </a:lvl1pPr>
            <a:lvl2pPr lvl="1" rtl="0">
              <a:spcBef>
                <a:spcPts val="0"/>
              </a:spcBef>
              <a:spcAft>
                <a:spcPts val="0"/>
              </a:spcAft>
              <a:buClr>
                <a:schemeClr val="accent1"/>
              </a:buClr>
              <a:buSzPts val="4400"/>
              <a:buNone/>
              <a:defRPr sz="4400" b="0">
                <a:solidFill>
                  <a:schemeClr val="accent1"/>
                </a:solidFill>
              </a:defRPr>
            </a:lvl2pPr>
            <a:lvl3pPr lvl="2" rtl="0">
              <a:spcBef>
                <a:spcPts val="0"/>
              </a:spcBef>
              <a:spcAft>
                <a:spcPts val="0"/>
              </a:spcAft>
              <a:buClr>
                <a:schemeClr val="accent1"/>
              </a:buClr>
              <a:buSzPts val="4400"/>
              <a:buNone/>
              <a:defRPr sz="4400" b="0">
                <a:solidFill>
                  <a:schemeClr val="accent1"/>
                </a:solidFill>
              </a:defRPr>
            </a:lvl3pPr>
            <a:lvl4pPr lvl="3" rtl="0">
              <a:spcBef>
                <a:spcPts val="0"/>
              </a:spcBef>
              <a:spcAft>
                <a:spcPts val="0"/>
              </a:spcAft>
              <a:buClr>
                <a:schemeClr val="accent1"/>
              </a:buClr>
              <a:buSzPts val="4400"/>
              <a:buNone/>
              <a:defRPr sz="4400" b="0">
                <a:solidFill>
                  <a:schemeClr val="accent1"/>
                </a:solidFill>
              </a:defRPr>
            </a:lvl4pPr>
            <a:lvl5pPr lvl="4" rtl="0">
              <a:spcBef>
                <a:spcPts val="0"/>
              </a:spcBef>
              <a:spcAft>
                <a:spcPts val="0"/>
              </a:spcAft>
              <a:buClr>
                <a:schemeClr val="accent1"/>
              </a:buClr>
              <a:buSzPts val="4400"/>
              <a:buNone/>
              <a:defRPr sz="4400" b="0">
                <a:solidFill>
                  <a:schemeClr val="accent1"/>
                </a:solidFill>
              </a:defRPr>
            </a:lvl5pPr>
            <a:lvl6pPr lvl="5" rtl="0">
              <a:spcBef>
                <a:spcPts val="0"/>
              </a:spcBef>
              <a:spcAft>
                <a:spcPts val="0"/>
              </a:spcAft>
              <a:buClr>
                <a:schemeClr val="accent1"/>
              </a:buClr>
              <a:buSzPts val="4400"/>
              <a:buNone/>
              <a:defRPr sz="4400" b="0">
                <a:solidFill>
                  <a:schemeClr val="accent1"/>
                </a:solidFill>
              </a:defRPr>
            </a:lvl6pPr>
            <a:lvl7pPr lvl="6" rtl="0">
              <a:spcBef>
                <a:spcPts val="0"/>
              </a:spcBef>
              <a:spcAft>
                <a:spcPts val="0"/>
              </a:spcAft>
              <a:buClr>
                <a:schemeClr val="accent1"/>
              </a:buClr>
              <a:buSzPts val="4400"/>
              <a:buNone/>
              <a:defRPr sz="4400" b="0">
                <a:solidFill>
                  <a:schemeClr val="accent1"/>
                </a:solidFill>
              </a:defRPr>
            </a:lvl7pPr>
            <a:lvl8pPr lvl="7" rtl="0">
              <a:spcBef>
                <a:spcPts val="0"/>
              </a:spcBef>
              <a:spcAft>
                <a:spcPts val="0"/>
              </a:spcAft>
              <a:buClr>
                <a:schemeClr val="accent1"/>
              </a:buClr>
              <a:buSzPts val="4400"/>
              <a:buNone/>
              <a:defRPr sz="4400" b="0">
                <a:solidFill>
                  <a:schemeClr val="accent1"/>
                </a:solidFill>
              </a:defRPr>
            </a:lvl8pPr>
            <a:lvl9pPr lvl="8" rtl="0">
              <a:spcBef>
                <a:spcPts val="0"/>
              </a:spcBef>
              <a:spcAft>
                <a:spcPts val="0"/>
              </a:spcAft>
              <a:buClr>
                <a:schemeClr val="accent1"/>
              </a:buClr>
              <a:buSzPts val="4400"/>
              <a:buNone/>
              <a:defRPr sz="4400" b="0">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3"/>
        <p:cNvGrpSpPr/>
        <p:nvPr/>
      </p:nvGrpSpPr>
      <p:grpSpPr>
        <a:xfrm>
          <a:off x="0" y="0"/>
          <a:ext cx="0" cy="0"/>
          <a:chOff x="0" y="0"/>
          <a:chExt cx="0" cy="0"/>
        </a:xfrm>
      </p:grpSpPr>
      <p:sp>
        <p:nvSpPr>
          <p:cNvPr id="34" name="Google Shape;34;p5"/>
          <p:cNvSpPr/>
          <p:nvPr/>
        </p:nvSpPr>
        <p:spPr>
          <a:xfrm>
            <a:off x="300450" y="305400"/>
            <a:ext cx="1049625" cy="1047875"/>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35" name="Google Shape;35;p5"/>
          <p:cNvSpPr/>
          <p:nvPr/>
        </p:nvSpPr>
        <p:spPr>
          <a:xfrm>
            <a:off x="7045800" y="4094350"/>
            <a:ext cx="2098200" cy="104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 name="Google Shape;36;p5"/>
          <p:cNvGrpSpPr/>
          <p:nvPr/>
        </p:nvGrpSpPr>
        <p:grpSpPr>
          <a:xfrm>
            <a:off x="6501631" y="370231"/>
            <a:ext cx="2403000" cy="4229100"/>
            <a:chOff x="6501631" y="370231"/>
            <a:chExt cx="2403000" cy="4229100"/>
          </a:xfrm>
        </p:grpSpPr>
        <p:sp>
          <p:nvSpPr>
            <p:cNvPr id="37" name="Google Shape;37;p5"/>
            <p:cNvSpPr/>
            <p:nvPr/>
          </p:nvSpPr>
          <p:spPr>
            <a:xfrm>
              <a:off x="6501631" y="370231"/>
              <a:ext cx="2403000" cy="4229100"/>
            </a:xfrm>
            <a:prstGeom prst="rect">
              <a:avLst/>
            </a:prstGeom>
            <a:solidFill>
              <a:srgbClr val="5C002D">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5"/>
            <p:cNvSpPr/>
            <p:nvPr/>
          </p:nvSpPr>
          <p:spPr>
            <a:xfrm>
              <a:off x="7045800" y="4094350"/>
              <a:ext cx="1858800" cy="504900"/>
            </a:xfrm>
            <a:prstGeom prst="rect">
              <a:avLst/>
            </a:prstGeom>
            <a:solidFill>
              <a:srgbClr val="5C002D">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 name="Google Shape;39;p5"/>
          <p:cNvSpPr/>
          <p:nvPr/>
        </p:nvSpPr>
        <p:spPr>
          <a:xfrm>
            <a:off x="6436200" y="304800"/>
            <a:ext cx="2403000" cy="4229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5"/>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 name="Google Shape;41;p5"/>
          <p:cNvSpPr txBox="1">
            <a:spLocks noGrp="1"/>
          </p:cNvSpPr>
          <p:nvPr>
            <p:ph type="body" idx="1"/>
          </p:nvPr>
        </p:nvSpPr>
        <p:spPr>
          <a:xfrm>
            <a:off x="1007700" y="1582550"/>
            <a:ext cx="4824300" cy="2951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42" name="Google Shape;42;p5"/>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3"/>
        <p:cNvGrpSpPr/>
        <p:nvPr/>
      </p:nvGrpSpPr>
      <p:grpSpPr>
        <a:xfrm>
          <a:off x="0" y="0"/>
          <a:ext cx="0" cy="0"/>
          <a:chOff x="0" y="0"/>
          <a:chExt cx="0" cy="0"/>
        </a:xfrm>
      </p:grpSpPr>
      <p:sp>
        <p:nvSpPr>
          <p:cNvPr id="54" name="Google Shape;54;p7"/>
          <p:cNvSpPr/>
          <p:nvPr/>
        </p:nvSpPr>
        <p:spPr>
          <a:xfrm>
            <a:off x="300450" y="305400"/>
            <a:ext cx="1049625" cy="1047875"/>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55" name="Google Shape;55;p7"/>
          <p:cNvSpPr/>
          <p:nvPr/>
        </p:nvSpPr>
        <p:spPr>
          <a:xfrm>
            <a:off x="7045800" y="4094350"/>
            <a:ext cx="2098200" cy="104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 name="Google Shape;56;p7"/>
          <p:cNvGrpSpPr/>
          <p:nvPr/>
        </p:nvGrpSpPr>
        <p:grpSpPr>
          <a:xfrm>
            <a:off x="6501631" y="370231"/>
            <a:ext cx="2403000" cy="4229100"/>
            <a:chOff x="6501631" y="370231"/>
            <a:chExt cx="2403000" cy="4229100"/>
          </a:xfrm>
        </p:grpSpPr>
        <p:sp>
          <p:nvSpPr>
            <p:cNvPr id="57" name="Google Shape;57;p7"/>
            <p:cNvSpPr/>
            <p:nvPr/>
          </p:nvSpPr>
          <p:spPr>
            <a:xfrm>
              <a:off x="6501631" y="370231"/>
              <a:ext cx="2403000" cy="4229100"/>
            </a:xfrm>
            <a:prstGeom prst="rect">
              <a:avLst/>
            </a:prstGeom>
            <a:solidFill>
              <a:srgbClr val="5C002D">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7"/>
            <p:cNvSpPr/>
            <p:nvPr/>
          </p:nvSpPr>
          <p:spPr>
            <a:xfrm>
              <a:off x="7045800" y="4094350"/>
              <a:ext cx="1858800" cy="504900"/>
            </a:xfrm>
            <a:prstGeom prst="rect">
              <a:avLst/>
            </a:prstGeom>
            <a:solidFill>
              <a:srgbClr val="5C002D">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9" name="Google Shape;59;p7"/>
          <p:cNvSpPr/>
          <p:nvPr/>
        </p:nvSpPr>
        <p:spPr>
          <a:xfrm>
            <a:off x="6436200" y="304800"/>
            <a:ext cx="2403000" cy="4229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7"/>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 name="Google Shape;61;p7"/>
          <p:cNvSpPr txBox="1">
            <a:spLocks noGrp="1"/>
          </p:cNvSpPr>
          <p:nvPr>
            <p:ph type="body" idx="1"/>
          </p:nvPr>
        </p:nvSpPr>
        <p:spPr>
          <a:xfrm>
            <a:off x="1007700" y="1582550"/>
            <a:ext cx="2253900" cy="2951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2" name="Google Shape;62;p7"/>
          <p:cNvSpPr txBox="1">
            <a:spLocks noGrp="1"/>
          </p:cNvSpPr>
          <p:nvPr>
            <p:ph type="body" idx="2"/>
          </p:nvPr>
        </p:nvSpPr>
        <p:spPr>
          <a:xfrm>
            <a:off x="3577989" y="1582550"/>
            <a:ext cx="2253900" cy="2951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3" name="Google Shape;63;p7"/>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9"/>
          <p:cNvSpPr/>
          <p:nvPr/>
        </p:nvSpPr>
        <p:spPr>
          <a:xfrm>
            <a:off x="300450" y="305400"/>
            <a:ext cx="1049625" cy="1047875"/>
          </a:xfrm>
          <a:custGeom>
            <a:avLst/>
            <a:gdLst/>
            <a:ahLst/>
            <a:cxnLst/>
            <a:rect l="l" t="t" r="r" b="b"/>
            <a:pathLst>
              <a:path w="41985" h="41915" extrusionOk="0">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74" name="Google Shape;74;p9"/>
          <p:cNvSpPr/>
          <p:nvPr/>
        </p:nvSpPr>
        <p:spPr>
          <a:xfrm>
            <a:off x="7045800" y="4533850"/>
            <a:ext cx="2098200" cy="60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9"/>
          <p:cNvSpPr txBox="1">
            <a:spLocks noGrp="1"/>
          </p:cNvSpPr>
          <p:nvPr>
            <p:ph type="title"/>
          </p:nvPr>
        </p:nvSpPr>
        <p:spPr>
          <a:xfrm>
            <a:off x="702900" y="836000"/>
            <a:ext cx="51291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9"/>
          <p:cNvSpPr txBox="1">
            <a:spLocks noGrp="1"/>
          </p:cNvSpPr>
          <p:nvPr>
            <p:ph type="sldNum" idx="12"/>
          </p:nvPr>
        </p:nvSpPr>
        <p:spPr>
          <a:xfrm>
            <a:off x="8229600" y="4533850"/>
            <a:ext cx="609600" cy="60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1"/>
          <p:cNvSpPr/>
          <p:nvPr/>
        </p:nvSpPr>
        <p:spPr>
          <a:xfrm>
            <a:off x="0" y="-8175"/>
            <a:ext cx="9144000" cy="5151600"/>
          </a:xfrm>
          <a:prstGeom prst="frame">
            <a:avLst>
              <a:gd name="adj1" fmla="val 603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1"/>
          <p:cNvSpPr txBox="1">
            <a:spLocks noGrp="1"/>
          </p:cNvSpPr>
          <p:nvPr>
            <p:ph type="sldNum" idx="12"/>
          </p:nvPr>
        </p:nvSpPr>
        <p:spPr>
          <a:xfrm>
            <a:off x="8833200" y="2262825"/>
            <a:ext cx="310800" cy="609600"/>
          </a:xfrm>
          <a:prstGeom prst="rect">
            <a:avLst/>
          </a:prstGeom>
        </p:spPr>
        <p:txBody>
          <a:bodyPr spcFirstLastPara="1" wrap="square" lIns="0" tIns="0" rIns="0" bIns="0"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dirty="0"/>
          </a:p>
        </p:txBody>
      </p:sp>
      <p:sp>
        <p:nvSpPr>
          <p:cNvPr id="86" name="Google Shape;86;p11"/>
          <p:cNvSpPr/>
          <p:nvPr/>
        </p:nvSpPr>
        <p:spPr>
          <a:xfrm rot="5400000">
            <a:off x="223871" y="2484750"/>
            <a:ext cx="319500" cy="174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229600" y="4533850"/>
            <a:ext cx="609600" cy="609600"/>
          </a:xfrm>
          <a:prstGeom prst="rect">
            <a:avLst/>
          </a:prstGeom>
          <a:noFill/>
          <a:ln>
            <a:noFill/>
          </a:ln>
        </p:spPr>
        <p:txBody>
          <a:bodyPr spcFirstLastPara="1" wrap="square" lIns="0" tIns="0" rIns="0" bIns="0" anchor="ctr" anchorCtr="0">
            <a:noAutofit/>
          </a:bodyPr>
          <a:lstStyle>
            <a:lvl1pPr lvl="0" algn="r" rtl="0">
              <a:buNone/>
              <a:defRPr sz="1200">
                <a:solidFill>
                  <a:schemeClr val="lt1"/>
                </a:solidFill>
                <a:latin typeface="Lexend Deca"/>
                <a:ea typeface="Lexend Deca"/>
                <a:cs typeface="Lexend Deca"/>
                <a:sym typeface="Lexend Deca"/>
              </a:defRPr>
            </a:lvl1pPr>
            <a:lvl2pPr lvl="1" algn="r" rtl="0">
              <a:buNone/>
              <a:defRPr sz="1200">
                <a:solidFill>
                  <a:schemeClr val="lt1"/>
                </a:solidFill>
                <a:latin typeface="Lexend Deca"/>
                <a:ea typeface="Lexend Deca"/>
                <a:cs typeface="Lexend Deca"/>
                <a:sym typeface="Lexend Deca"/>
              </a:defRPr>
            </a:lvl2pPr>
            <a:lvl3pPr lvl="2" algn="r" rtl="0">
              <a:buNone/>
              <a:defRPr sz="1200">
                <a:solidFill>
                  <a:schemeClr val="lt1"/>
                </a:solidFill>
                <a:latin typeface="Lexend Deca"/>
                <a:ea typeface="Lexend Deca"/>
                <a:cs typeface="Lexend Deca"/>
                <a:sym typeface="Lexend Deca"/>
              </a:defRPr>
            </a:lvl3pPr>
            <a:lvl4pPr lvl="3" algn="r" rtl="0">
              <a:buNone/>
              <a:defRPr sz="1200">
                <a:solidFill>
                  <a:schemeClr val="lt1"/>
                </a:solidFill>
                <a:latin typeface="Lexend Deca"/>
                <a:ea typeface="Lexend Deca"/>
                <a:cs typeface="Lexend Deca"/>
                <a:sym typeface="Lexend Deca"/>
              </a:defRPr>
            </a:lvl4pPr>
            <a:lvl5pPr lvl="4" algn="r" rtl="0">
              <a:buNone/>
              <a:defRPr sz="1200">
                <a:solidFill>
                  <a:schemeClr val="lt1"/>
                </a:solidFill>
                <a:latin typeface="Lexend Deca"/>
                <a:ea typeface="Lexend Deca"/>
                <a:cs typeface="Lexend Deca"/>
                <a:sym typeface="Lexend Deca"/>
              </a:defRPr>
            </a:lvl5pPr>
            <a:lvl6pPr lvl="5" algn="r" rtl="0">
              <a:buNone/>
              <a:defRPr sz="1200">
                <a:solidFill>
                  <a:schemeClr val="lt1"/>
                </a:solidFill>
                <a:latin typeface="Lexend Deca"/>
                <a:ea typeface="Lexend Deca"/>
                <a:cs typeface="Lexend Deca"/>
                <a:sym typeface="Lexend Deca"/>
              </a:defRPr>
            </a:lvl6pPr>
            <a:lvl7pPr lvl="6" algn="r" rtl="0">
              <a:buNone/>
              <a:defRPr sz="1200">
                <a:solidFill>
                  <a:schemeClr val="lt1"/>
                </a:solidFill>
                <a:latin typeface="Lexend Deca"/>
                <a:ea typeface="Lexend Deca"/>
                <a:cs typeface="Lexend Deca"/>
                <a:sym typeface="Lexend Deca"/>
              </a:defRPr>
            </a:lvl7pPr>
            <a:lvl8pPr lvl="7" algn="r" rtl="0">
              <a:buNone/>
              <a:defRPr sz="1200">
                <a:solidFill>
                  <a:schemeClr val="lt1"/>
                </a:solidFill>
                <a:latin typeface="Lexend Deca"/>
                <a:ea typeface="Lexend Deca"/>
                <a:cs typeface="Lexend Deca"/>
                <a:sym typeface="Lexend Deca"/>
              </a:defRPr>
            </a:lvl8pPr>
            <a:lvl9pPr lvl="8" algn="r" rtl="0">
              <a:buNone/>
              <a:defRPr sz="12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dirty="0"/>
          </a:p>
        </p:txBody>
      </p:sp>
      <p:sp>
        <p:nvSpPr>
          <p:cNvPr id="7" name="Google Shape;7;p1"/>
          <p:cNvSpPr txBox="1">
            <a:spLocks noGrp="1"/>
          </p:cNvSpPr>
          <p:nvPr>
            <p:ph type="title"/>
          </p:nvPr>
        </p:nvSpPr>
        <p:spPr>
          <a:xfrm>
            <a:off x="702900" y="836000"/>
            <a:ext cx="5129100" cy="3963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8" name="Google Shape;8;p1"/>
          <p:cNvSpPr txBox="1">
            <a:spLocks noGrp="1"/>
          </p:cNvSpPr>
          <p:nvPr>
            <p:ph type="body" idx="1"/>
          </p:nvPr>
        </p:nvSpPr>
        <p:spPr>
          <a:xfrm>
            <a:off x="1007700" y="1582550"/>
            <a:ext cx="4824300" cy="29514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accent1"/>
              </a:buClr>
              <a:buSzPts val="2000"/>
              <a:buFont typeface="Nunito Sans Light"/>
              <a:buChar char="▪"/>
              <a:defRPr sz="2000">
                <a:solidFill>
                  <a:schemeClr val="dk1"/>
                </a:solidFill>
                <a:latin typeface="Nunito Sans Light"/>
                <a:ea typeface="Nunito Sans Light"/>
                <a:cs typeface="Nunito Sans Light"/>
                <a:sym typeface="Nunito Sans Light"/>
              </a:defRPr>
            </a:lvl1pPr>
            <a:lvl2pPr marL="914400" lvl="1"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2pPr>
            <a:lvl3pPr marL="1371600" lvl="2"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3pPr>
            <a:lvl4pPr marL="1828800" lvl="3"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4pPr>
            <a:lvl5pPr marL="2286000" lvl="4"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5pPr>
            <a:lvl6pPr marL="2743200" lvl="5"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6pPr>
            <a:lvl7pPr marL="3200400" lvl="6"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7pPr>
            <a:lvl8pPr marL="3657600" lvl="7"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8pPr>
            <a:lvl9pPr marL="4114800" lvl="8" indent="-355600" rtl="0">
              <a:lnSpc>
                <a:spcPct val="115000"/>
              </a:lnSpc>
              <a:spcBef>
                <a:spcPts val="800"/>
              </a:spcBef>
              <a:spcAft>
                <a:spcPts val="80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f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jf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hyperlink" Target="http://ghdx.healthdata.org/gbd-results-tool?params=gbd-api-2019-permalink/d780dffbe8a381b25e1416884959e88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iteseerx.ist.psu.edu/viewdoc/download?doi=10.1.1.301.9872&amp;rep=rep1&amp;type=pdf#:~:text=Emotion%20Detection%20in%20text%20documents,in%20emotion%20detection%20are%20discussed." TargetMode="External"/><Relationship Id="rId2" Type="http://schemas.openxmlformats.org/officeDocument/2006/relationships/image" Target="../media/image32.jfif"/><Relationship Id="rId1" Type="http://schemas.openxmlformats.org/officeDocument/2006/relationships/slideLayout" Target="../slideLayouts/slideLayout2.xml"/><Relationship Id="rId5" Type="http://schemas.openxmlformats.org/officeDocument/2006/relationships/hyperlink" Target="https://algorithmia.com/blog/introduction-sentiment-analysis" TargetMode="External"/><Relationship Id="rId4" Type="http://schemas.openxmlformats.org/officeDocument/2006/relationships/hyperlink" Target="https://devblogs.microsoft.com/cse/2015/11/29/emotion-detection-and-recognition-from-text-using-deep-learning/"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6" name="Google Shape;91;p12">
            <a:extLst>
              <a:ext uri="{FF2B5EF4-FFF2-40B4-BE49-F238E27FC236}">
                <a16:creationId xmlns:a16="http://schemas.microsoft.com/office/drawing/2014/main" id="{CA5596B9-DD08-4EDF-A59E-1DD55267B08F}"/>
              </a:ext>
            </a:extLst>
          </p:cNvPr>
          <p:cNvSpPr txBox="1">
            <a:spLocks/>
          </p:cNvSpPr>
          <p:nvPr/>
        </p:nvSpPr>
        <p:spPr>
          <a:xfrm>
            <a:off x="2246489" y="2266223"/>
            <a:ext cx="4092509" cy="105934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1"/>
              </a:buClr>
              <a:buSzPts val="4400"/>
              <a:buFont typeface="Lexend Deca"/>
              <a:buNone/>
              <a:defRPr sz="4400" b="0" i="0" u="none" strike="noStrike" cap="none">
                <a:solidFill>
                  <a:schemeClr val="accent1"/>
                </a:solidFill>
                <a:latin typeface="Lexend Deca"/>
                <a:ea typeface="Lexend Deca"/>
                <a:cs typeface="Lexend Deca"/>
                <a:sym typeface="Lexend Deca"/>
              </a:defRPr>
            </a:lvl1pPr>
            <a:lvl2pPr marR="0" lvl="1" algn="l" rtl="0">
              <a:lnSpc>
                <a:spcPct val="80000"/>
              </a:lnSpc>
              <a:spcBef>
                <a:spcPts val="0"/>
              </a:spcBef>
              <a:spcAft>
                <a:spcPts val="0"/>
              </a:spcAft>
              <a:buClr>
                <a:schemeClr val="accent1"/>
              </a:buClr>
              <a:buSzPts val="4400"/>
              <a:buFont typeface="Lexend Deca"/>
              <a:buNone/>
              <a:defRPr sz="4400" b="0" i="0" u="none" strike="noStrike" cap="none">
                <a:solidFill>
                  <a:schemeClr val="accent1"/>
                </a:solidFill>
                <a:latin typeface="Lexend Deca"/>
                <a:ea typeface="Lexend Deca"/>
                <a:cs typeface="Lexend Deca"/>
                <a:sym typeface="Lexend Deca"/>
              </a:defRPr>
            </a:lvl2pPr>
            <a:lvl3pPr marR="0" lvl="2" algn="l" rtl="0">
              <a:lnSpc>
                <a:spcPct val="80000"/>
              </a:lnSpc>
              <a:spcBef>
                <a:spcPts val="0"/>
              </a:spcBef>
              <a:spcAft>
                <a:spcPts val="0"/>
              </a:spcAft>
              <a:buClr>
                <a:schemeClr val="accent1"/>
              </a:buClr>
              <a:buSzPts val="4400"/>
              <a:buFont typeface="Lexend Deca"/>
              <a:buNone/>
              <a:defRPr sz="4400" b="0" i="0" u="none" strike="noStrike" cap="none">
                <a:solidFill>
                  <a:schemeClr val="accent1"/>
                </a:solidFill>
                <a:latin typeface="Lexend Deca"/>
                <a:ea typeface="Lexend Deca"/>
                <a:cs typeface="Lexend Deca"/>
                <a:sym typeface="Lexend Deca"/>
              </a:defRPr>
            </a:lvl3pPr>
            <a:lvl4pPr marR="0" lvl="3" algn="l" rtl="0">
              <a:lnSpc>
                <a:spcPct val="80000"/>
              </a:lnSpc>
              <a:spcBef>
                <a:spcPts val="0"/>
              </a:spcBef>
              <a:spcAft>
                <a:spcPts val="0"/>
              </a:spcAft>
              <a:buClr>
                <a:schemeClr val="accent1"/>
              </a:buClr>
              <a:buSzPts val="4400"/>
              <a:buFont typeface="Lexend Deca"/>
              <a:buNone/>
              <a:defRPr sz="4400" b="0" i="0" u="none" strike="noStrike" cap="none">
                <a:solidFill>
                  <a:schemeClr val="accent1"/>
                </a:solidFill>
                <a:latin typeface="Lexend Deca"/>
                <a:ea typeface="Lexend Deca"/>
                <a:cs typeface="Lexend Deca"/>
                <a:sym typeface="Lexend Deca"/>
              </a:defRPr>
            </a:lvl4pPr>
            <a:lvl5pPr marR="0" lvl="4" algn="l" rtl="0">
              <a:lnSpc>
                <a:spcPct val="80000"/>
              </a:lnSpc>
              <a:spcBef>
                <a:spcPts val="0"/>
              </a:spcBef>
              <a:spcAft>
                <a:spcPts val="0"/>
              </a:spcAft>
              <a:buClr>
                <a:schemeClr val="accent1"/>
              </a:buClr>
              <a:buSzPts val="4400"/>
              <a:buFont typeface="Lexend Deca"/>
              <a:buNone/>
              <a:defRPr sz="4400" b="0" i="0" u="none" strike="noStrike" cap="none">
                <a:solidFill>
                  <a:schemeClr val="accent1"/>
                </a:solidFill>
                <a:latin typeface="Lexend Deca"/>
                <a:ea typeface="Lexend Deca"/>
                <a:cs typeface="Lexend Deca"/>
                <a:sym typeface="Lexend Deca"/>
              </a:defRPr>
            </a:lvl5pPr>
            <a:lvl6pPr marR="0" lvl="5" algn="l" rtl="0">
              <a:lnSpc>
                <a:spcPct val="80000"/>
              </a:lnSpc>
              <a:spcBef>
                <a:spcPts val="0"/>
              </a:spcBef>
              <a:spcAft>
                <a:spcPts val="0"/>
              </a:spcAft>
              <a:buClr>
                <a:schemeClr val="accent1"/>
              </a:buClr>
              <a:buSzPts val="4400"/>
              <a:buFont typeface="Lexend Deca"/>
              <a:buNone/>
              <a:defRPr sz="4400" b="0" i="0" u="none" strike="noStrike" cap="none">
                <a:solidFill>
                  <a:schemeClr val="accent1"/>
                </a:solidFill>
                <a:latin typeface="Lexend Deca"/>
                <a:ea typeface="Lexend Deca"/>
                <a:cs typeface="Lexend Deca"/>
                <a:sym typeface="Lexend Deca"/>
              </a:defRPr>
            </a:lvl6pPr>
            <a:lvl7pPr marR="0" lvl="6" algn="l" rtl="0">
              <a:lnSpc>
                <a:spcPct val="80000"/>
              </a:lnSpc>
              <a:spcBef>
                <a:spcPts val="0"/>
              </a:spcBef>
              <a:spcAft>
                <a:spcPts val="0"/>
              </a:spcAft>
              <a:buClr>
                <a:schemeClr val="accent1"/>
              </a:buClr>
              <a:buSzPts val="4400"/>
              <a:buFont typeface="Lexend Deca"/>
              <a:buNone/>
              <a:defRPr sz="4400" b="0" i="0" u="none" strike="noStrike" cap="none">
                <a:solidFill>
                  <a:schemeClr val="accent1"/>
                </a:solidFill>
                <a:latin typeface="Lexend Deca"/>
                <a:ea typeface="Lexend Deca"/>
                <a:cs typeface="Lexend Deca"/>
                <a:sym typeface="Lexend Deca"/>
              </a:defRPr>
            </a:lvl7pPr>
            <a:lvl8pPr marR="0" lvl="7" algn="l" rtl="0">
              <a:lnSpc>
                <a:spcPct val="80000"/>
              </a:lnSpc>
              <a:spcBef>
                <a:spcPts val="0"/>
              </a:spcBef>
              <a:spcAft>
                <a:spcPts val="0"/>
              </a:spcAft>
              <a:buClr>
                <a:schemeClr val="accent1"/>
              </a:buClr>
              <a:buSzPts val="4400"/>
              <a:buFont typeface="Lexend Deca"/>
              <a:buNone/>
              <a:defRPr sz="4400" b="0" i="0" u="none" strike="noStrike" cap="none">
                <a:solidFill>
                  <a:schemeClr val="accent1"/>
                </a:solidFill>
                <a:latin typeface="Lexend Deca"/>
                <a:ea typeface="Lexend Deca"/>
                <a:cs typeface="Lexend Deca"/>
                <a:sym typeface="Lexend Deca"/>
              </a:defRPr>
            </a:lvl8pPr>
            <a:lvl9pPr marR="0" lvl="8" algn="l" rtl="0">
              <a:lnSpc>
                <a:spcPct val="80000"/>
              </a:lnSpc>
              <a:spcBef>
                <a:spcPts val="0"/>
              </a:spcBef>
              <a:spcAft>
                <a:spcPts val="0"/>
              </a:spcAft>
              <a:buClr>
                <a:schemeClr val="accent1"/>
              </a:buClr>
              <a:buSzPts val="4400"/>
              <a:buFont typeface="Lexend Deca"/>
              <a:buNone/>
              <a:defRPr sz="4400" b="0" i="0" u="none" strike="noStrike" cap="none">
                <a:solidFill>
                  <a:schemeClr val="accent1"/>
                </a:solidFill>
                <a:latin typeface="Lexend Deca"/>
                <a:ea typeface="Lexend Deca"/>
                <a:cs typeface="Lexend Deca"/>
                <a:sym typeface="Lexend Deca"/>
              </a:defRPr>
            </a:lvl9pPr>
          </a:lstStyle>
          <a:p>
            <a:r>
              <a:rPr lang="en-US" dirty="0">
                <a:latin typeface="Britannic Bold" panose="020B0903060703020204" pitchFamily="34" charset="0"/>
              </a:rPr>
              <a:t>Whatsapp </a:t>
            </a:r>
          </a:p>
          <a:p>
            <a:r>
              <a:rPr lang="en-US" dirty="0">
                <a:latin typeface="Britannic Bold" panose="020B0903060703020204" pitchFamily="34" charset="0"/>
              </a:rPr>
              <a:t>    Mood</a:t>
            </a:r>
          </a:p>
          <a:p>
            <a:r>
              <a:rPr lang="en-US" dirty="0">
                <a:latin typeface="Britannic Bold" panose="020B0903060703020204" pitchFamily="34" charset="0"/>
              </a:rPr>
              <a:t>Detection</a:t>
            </a:r>
          </a:p>
        </p:txBody>
      </p:sp>
      <p:pic>
        <p:nvPicPr>
          <p:cNvPr id="8" name="Picture 7">
            <a:extLst>
              <a:ext uri="{FF2B5EF4-FFF2-40B4-BE49-F238E27FC236}">
                <a16:creationId xmlns:a16="http://schemas.microsoft.com/office/drawing/2014/main" id="{8F449CA3-C6E1-4BAE-A239-23859C93CF12}"/>
              </a:ext>
            </a:extLst>
          </p:cNvPr>
          <p:cNvPicPr>
            <a:picLocks noChangeAspect="1"/>
          </p:cNvPicPr>
          <p:nvPr/>
        </p:nvPicPr>
        <p:blipFill rotWithShape="1">
          <a:blip r:embed="rId3"/>
          <a:srcRect l="10401" t="15268" r="7327" b="19978"/>
          <a:stretch/>
        </p:blipFill>
        <p:spPr>
          <a:xfrm>
            <a:off x="299720" y="1949490"/>
            <a:ext cx="1229360" cy="1244519"/>
          </a:xfrm>
          <a:prstGeom prst="rect">
            <a:avLst/>
          </a:prstGeom>
        </p:spPr>
      </p:pic>
      <p:sp>
        <p:nvSpPr>
          <p:cNvPr id="9" name="TextBox 8">
            <a:extLst>
              <a:ext uri="{FF2B5EF4-FFF2-40B4-BE49-F238E27FC236}">
                <a16:creationId xmlns:a16="http://schemas.microsoft.com/office/drawing/2014/main" id="{8388D16D-8A5A-4145-B1BE-9B56F0306694}"/>
              </a:ext>
            </a:extLst>
          </p:cNvPr>
          <p:cNvSpPr txBox="1"/>
          <p:nvPr/>
        </p:nvSpPr>
        <p:spPr>
          <a:xfrm>
            <a:off x="1649582" y="1514657"/>
            <a:ext cx="2585720" cy="523220"/>
          </a:xfrm>
          <a:prstGeom prst="rect">
            <a:avLst/>
          </a:prstGeom>
          <a:noFill/>
        </p:spPr>
        <p:txBody>
          <a:bodyPr wrap="square" rtlCol="0">
            <a:spAutoFit/>
          </a:bodyPr>
          <a:lstStyle/>
          <a:p>
            <a:r>
              <a:rPr lang="en-US" sz="2800" dirty="0">
                <a:latin typeface="Cooper Black" panose="0208090404030B020404" pitchFamily="18" charset="0"/>
              </a:rPr>
              <a:t>Mini Project          </a:t>
            </a:r>
            <a:endParaRPr lang="en-IN" sz="2800" dirty="0">
              <a:latin typeface="Cooper Black" panose="0208090404030B020404" pitchFamily="18" charset="0"/>
            </a:endParaRPr>
          </a:p>
        </p:txBody>
      </p:sp>
      <p:sp>
        <p:nvSpPr>
          <p:cNvPr id="10" name="TextBox 9">
            <a:extLst>
              <a:ext uri="{FF2B5EF4-FFF2-40B4-BE49-F238E27FC236}">
                <a16:creationId xmlns:a16="http://schemas.microsoft.com/office/drawing/2014/main" id="{75C6BCE9-DA12-4DC3-B76A-DF272CC77E78}"/>
              </a:ext>
            </a:extLst>
          </p:cNvPr>
          <p:cNvSpPr txBox="1"/>
          <p:nvPr/>
        </p:nvSpPr>
        <p:spPr>
          <a:xfrm>
            <a:off x="1529080" y="2266223"/>
            <a:ext cx="993647" cy="307777"/>
          </a:xfrm>
          <a:prstGeom prst="rect">
            <a:avLst/>
          </a:prstGeom>
          <a:noFill/>
        </p:spPr>
        <p:txBody>
          <a:bodyPr wrap="square" rtlCol="0">
            <a:spAutoFit/>
          </a:bodyPr>
          <a:lstStyle/>
          <a:p>
            <a:r>
              <a:rPr lang="en-US" dirty="0">
                <a:latin typeface="Britannic Bold" panose="020B0903060703020204" pitchFamily="34" charset="0"/>
              </a:rPr>
              <a:t>TOPIC:</a:t>
            </a:r>
            <a:endParaRPr lang="en-IN" dirty="0">
              <a:latin typeface="Britannic Bold" panose="020B09030607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3FCE8E-2545-40C2-9A64-EBEE7D8744C1}"/>
              </a:ext>
            </a:extLst>
          </p:cNvPr>
          <p:cNvSpPr txBox="1"/>
          <p:nvPr/>
        </p:nvSpPr>
        <p:spPr>
          <a:xfrm>
            <a:off x="7033260" y="1082040"/>
            <a:ext cx="1684020" cy="1569660"/>
          </a:xfrm>
          <a:prstGeom prst="rect">
            <a:avLst/>
          </a:prstGeom>
          <a:noFill/>
        </p:spPr>
        <p:txBody>
          <a:bodyPr wrap="square" rtlCol="0">
            <a:spAutoFit/>
          </a:bodyPr>
          <a:lstStyle/>
          <a:p>
            <a:r>
              <a:rPr lang="en-US" sz="9600" dirty="0">
                <a:latin typeface="Castellar" panose="020A0402060406010301" pitchFamily="18" charset="0"/>
              </a:rPr>
              <a:t>Y</a:t>
            </a:r>
            <a:endParaRPr lang="en-IN" dirty="0">
              <a:latin typeface="Castellar" panose="020A0402060406010301" pitchFamily="18" charset="0"/>
            </a:endParaRPr>
          </a:p>
        </p:txBody>
      </p:sp>
      <p:sp>
        <p:nvSpPr>
          <p:cNvPr id="6" name="TextBox 5">
            <a:extLst>
              <a:ext uri="{FF2B5EF4-FFF2-40B4-BE49-F238E27FC236}">
                <a16:creationId xmlns:a16="http://schemas.microsoft.com/office/drawing/2014/main" id="{CFDCADC7-CF11-4845-80C1-0736E862523A}"/>
              </a:ext>
            </a:extLst>
          </p:cNvPr>
          <p:cNvSpPr txBox="1"/>
          <p:nvPr/>
        </p:nvSpPr>
        <p:spPr>
          <a:xfrm>
            <a:off x="7033260" y="3102713"/>
            <a:ext cx="1407840" cy="954107"/>
          </a:xfrm>
          <a:prstGeom prst="rect">
            <a:avLst/>
          </a:prstGeom>
          <a:noFill/>
        </p:spPr>
        <p:txBody>
          <a:bodyPr wrap="square" rtlCol="0">
            <a:spAutoFit/>
          </a:bodyPr>
          <a:lstStyle/>
          <a:p>
            <a:pPr algn="ctr"/>
            <a:r>
              <a:rPr lang="en-US" sz="2800" dirty="0">
                <a:latin typeface="Bookman Old Style" panose="02050604050505020204" pitchFamily="18" charset="0"/>
              </a:rPr>
              <a:t>WHO Report</a:t>
            </a:r>
            <a:endParaRPr lang="en-IN" sz="2000" dirty="0">
              <a:latin typeface="Bookman Old Style" panose="02050604050505020204" pitchFamily="18" charset="0"/>
            </a:endParaRPr>
          </a:p>
        </p:txBody>
      </p:sp>
      <p:pic>
        <p:nvPicPr>
          <p:cNvPr id="8" name="Picture 7">
            <a:extLst>
              <a:ext uri="{FF2B5EF4-FFF2-40B4-BE49-F238E27FC236}">
                <a16:creationId xmlns:a16="http://schemas.microsoft.com/office/drawing/2014/main" id="{C6A321B2-C038-4DE6-A574-972D35F920F7}"/>
              </a:ext>
            </a:extLst>
          </p:cNvPr>
          <p:cNvPicPr>
            <a:picLocks noChangeAspect="1"/>
          </p:cNvPicPr>
          <p:nvPr/>
        </p:nvPicPr>
        <p:blipFill>
          <a:blip r:embed="rId2"/>
          <a:stretch>
            <a:fillRect/>
          </a:stretch>
        </p:blipFill>
        <p:spPr>
          <a:xfrm>
            <a:off x="5103628" y="1232300"/>
            <a:ext cx="3747121" cy="1495425"/>
          </a:xfrm>
          <a:prstGeom prst="rect">
            <a:avLst/>
          </a:prstGeom>
        </p:spPr>
      </p:pic>
      <p:pic>
        <p:nvPicPr>
          <p:cNvPr id="24" name="Picture 23">
            <a:extLst>
              <a:ext uri="{FF2B5EF4-FFF2-40B4-BE49-F238E27FC236}">
                <a16:creationId xmlns:a16="http://schemas.microsoft.com/office/drawing/2014/main" id="{D349D774-BE48-4C64-A664-23EDD2518DEB}"/>
              </a:ext>
            </a:extLst>
          </p:cNvPr>
          <p:cNvPicPr>
            <a:picLocks noChangeAspect="1"/>
          </p:cNvPicPr>
          <p:nvPr/>
        </p:nvPicPr>
        <p:blipFill>
          <a:blip r:embed="rId3"/>
          <a:stretch>
            <a:fillRect/>
          </a:stretch>
        </p:blipFill>
        <p:spPr>
          <a:xfrm>
            <a:off x="293250" y="513152"/>
            <a:ext cx="5680829" cy="4224854"/>
          </a:xfrm>
          <a:prstGeom prst="rect">
            <a:avLst/>
          </a:prstGeom>
        </p:spPr>
      </p:pic>
    </p:spTree>
    <p:extLst>
      <p:ext uri="{BB962C8B-B14F-4D97-AF65-F5344CB8AC3E}">
        <p14:creationId xmlns:p14="http://schemas.microsoft.com/office/powerpoint/2010/main" val="100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BD2E-71F9-4649-98B1-4B2E92B36CD1}"/>
              </a:ext>
            </a:extLst>
          </p:cNvPr>
          <p:cNvSpPr>
            <a:spLocks noGrp="1"/>
          </p:cNvSpPr>
          <p:nvPr>
            <p:ph type="title"/>
          </p:nvPr>
        </p:nvSpPr>
        <p:spPr>
          <a:xfrm>
            <a:off x="702900" y="836000"/>
            <a:ext cx="5890940" cy="396300"/>
          </a:xfrm>
        </p:spPr>
        <p:txBody>
          <a:bodyPr/>
          <a:lstStyle/>
          <a:p>
            <a:r>
              <a:rPr lang="en-US" sz="2400" dirty="0">
                <a:latin typeface="Cooper Black" panose="0208090404030B020404" pitchFamily="18" charset="0"/>
              </a:rPr>
              <a:t>Depression statistics</a:t>
            </a:r>
            <a:endParaRPr lang="en-IN" sz="2400" dirty="0">
              <a:latin typeface="Cooper Black" panose="0208090404030B020404" pitchFamily="18" charset="0"/>
            </a:endParaRPr>
          </a:p>
        </p:txBody>
      </p:sp>
      <p:sp>
        <p:nvSpPr>
          <p:cNvPr id="5" name="TextBox 4">
            <a:extLst>
              <a:ext uri="{FF2B5EF4-FFF2-40B4-BE49-F238E27FC236}">
                <a16:creationId xmlns:a16="http://schemas.microsoft.com/office/drawing/2014/main" id="{633FCE8E-2545-40C2-9A64-EBEE7D8744C1}"/>
              </a:ext>
            </a:extLst>
          </p:cNvPr>
          <p:cNvSpPr txBox="1"/>
          <p:nvPr/>
        </p:nvSpPr>
        <p:spPr>
          <a:xfrm>
            <a:off x="7033260" y="1082040"/>
            <a:ext cx="1684020" cy="1569660"/>
          </a:xfrm>
          <a:prstGeom prst="rect">
            <a:avLst/>
          </a:prstGeom>
          <a:noFill/>
        </p:spPr>
        <p:txBody>
          <a:bodyPr wrap="square" rtlCol="0">
            <a:spAutoFit/>
          </a:bodyPr>
          <a:lstStyle/>
          <a:p>
            <a:r>
              <a:rPr lang="en-US" sz="9600" dirty="0">
                <a:latin typeface="Castellar" panose="020A0402060406010301" pitchFamily="18" charset="0"/>
              </a:rPr>
              <a:t>Y</a:t>
            </a:r>
            <a:endParaRPr lang="en-IN" dirty="0">
              <a:latin typeface="Castellar" panose="020A0402060406010301" pitchFamily="18" charset="0"/>
            </a:endParaRPr>
          </a:p>
        </p:txBody>
      </p:sp>
      <p:sp>
        <p:nvSpPr>
          <p:cNvPr id="6" name="TextBox 5">
            <a:extLst>
              <a:ext uri="{FF2B5EF4-FFF2-40B4-BE49-F238E27FC236}">
                <a16:creationId xmlns:a16="http://schemas.microsoft.com/office/drawing/2014/main" id="{CFDCADC7-CF11-4845-80C1-0736E862523A}"/>
              </a:ext>
            </a:extLst>
          </p:cNvPr>
          <p:cNvSpPr txBox="1"/>
          <p:nvPr/>
        </p:nvSpPr>
        <p:spPr>
          <a:xfrm>
            <a:off x="7033260" y="3102713"/>
            <a:ext cx="1407840" cy="954107"/>
          </a:xfrm>
          <a:prstGeom prst="rect">
            <a:avLst/>
          </a:prstGeom>
          <a:noFill/>
        </p:spPr>
        <p:txBody>
          <a:bodyPr wrap="square" rtlCol="0">
            <a:spAutoFit/>
          </a:bodyPr>
          <a:lstStyle/>
          <a:p>
            <a:pPr algn="ctr"/>
            <a:r>
              <a:rPr lang="en-US" sz="2800" dirty="0">
                <a:latin typeface="Bookman Old Style" panose="02050604050505020204" pitchFamily="18" charset="0"/>
              </a:rPr>
              <a:t>WHO Report</a:t>
            </a:r>
            <a:endParaRPr lang="en-IN" sz="2000" dirty="0">
              <a:latin typeface="Bookman Old Style" panose="02050604050505020204" pitchFamily="18" charset="0"/>
            </a:endParaRPr>
          </a:p>
        </p:txBody>
      </p:sp>
      <p:pic>
        <p:nvPicPr>
          <p:cNvPr id="8" name="Picture 7">
            <a:extLst>
              <a:ext uri="{FF2B5EF4-FFF2-40B4-BE49-F238E27FC236}">
                <a16:creationId xmlns:a16="http://schemas.microsoft.com/office/drawing/2014/main" id="{C6A321B2-C038-4DE6-A574-972D35F920F7}"/>
              </a:ext>
            </a:extLst>
          </p:cNvPr>
          <p:cNvPicPr>
            <a:picLocks noChangeAspect="1"/>
          </p:cNvPicPr>
          <p:nvPr/>
        </p:nvPicPr>
        <p:blipFill>
          <a:blip r:embed="rId2"/>
          <a:stretch>
            <a:fillRect/>
          </a:stretch>
        </p:blipFill>
        <p:spPr>
          <a:xfrm>
            <a:off x="5103628" y="1232300"/>
            <a:ext cx="3747121" cy="1495425"/>
          </a:xfrm>
          <a:prstGeom prst="rect">
            <a:avLst/>
          </a:prstGeom>
        </p:spPr>
      </p:pic>
      <p:pic>
        <p:nvPicPr>
          <p:cNvPr id="4" name="Picture 3">
            <a:extLst>
              <a:ext uri="{FF2B5EF4-FFF2-40B4-BE49-F238E27FC236}">
                <a16:creationId xmlns:a16="http://schemas.microsoft.com/office/drawing/2014/main" id="{0C61142E-7F54-42A6-89B0-1807DD89F96E}"/>
              </a:ext>
            </a:extLst>
          </p:cNvPr>
          <p:cNvPicPr>
            <a:picLocks noChangeAspect="1"/>
          </p:cNvPicPr>
          <p:nvPr/>
        </p:nvPicPr>
        <p:blipFill>
          <a:blip r:embed="rId3"/>
          <a:stretch>
            <a:fillRect/>
          </a:stretch>
        </p:blipFill>
        <p:spPr>
          <a:xfrm>
            <a:off x="91308" y="485422"/>
            <a:ext cx="6726908" cy="4484605"/>
          </a:xfrm>
          <a:prstGeom prst="rect">
            <a:avLst/>
          </a:prstGeom>
        </p:spPr>
      </p:pic>
    </p:spTree>
    <p:extLst>
      <p:ext uri="{BB962C8B-B14F-4D97-AF65-F5344CB8AC3E}">
        <p14:creationId xmlns:p14="http://schemas.microsoft.com/office/powerpoint/2010/main" val="2219843018"/>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BD2E-71F9-4649-98B1-4B2E92B36CD1}"/>
              </a:ext>
            </a:extLst>
          </p:cNvPr>
          <p:cNvSpPr>
            <a:spLocks noGrp="1"/>
          </p:cNvSpPr>
          <p:nvPr>
            <p:ph type="title"/>
          </p:nvPr>
        </p:nvSpPr>
        <p:spPr>
          <a:xfrm>
            <a:off x="702900" y="836000"/>
            <a:ext cx="5890940" cy="396300"/>
          </a:xfrm>
        </p:spPr>
        <p:txBody>
          <a:bodyPr/>
          <a:lstStyle/>
          <a:p>
            <a:r>
              <a:rPr lang="en-US" sz="2400" dirty="0">
                <a:latin typeface="Cooper Black" panose="0208090404030B020404" pitchFamily="18" charset="0"/>
              </a:rPr>
              <a:t>How Dangerous Depression can be?</a:t>
            </a:r>
            <a:endParaRPr lang="en-IN" sz="2400" dirty="0">
              <a:latin typeface="Cooper Black" panose="0208090404030B020404" pitchFamily="18" charset="0"/>
            </a:endParaRPr>
          </a:p>
        </p:txBody>
      </p:sp>
      <p:sp>
        <p:nvSpPr>
          <p:cNvPr id="3" name="Text Placeholder 2">
            <a:extLst>
              <a:ext uri="{FF2B5EF4-FFF2-40B4-BE49-F238E27FC236}">
                <a16:creationId xmlns:a16="http://schemas.microsoft.com/office/drawing/2014/main" id="{A89F9993-C142-4C85-93C0-F314F6BA395F}"/>
              </a:ext>
            </a:extLst>
          </p:cNvPr>
          <p:cNvSpPr>
            <a:spLocks noGrp="1"/>
          </p:cNvSpPr>
          <p:nvPr>
            <p:ph type="body" idx="1"/>
          </p:nvPr>
        </p:nvSpPr>
        <p:spPr>
          <a:xfrm>
            <a:off x="293251" y="1381845"/>
            <a:ext cx="6121725" cy="3253950"/>
          </a:xfrm>
        </p:spPr>
        <p:txBody>
          <a:bodyPr/>
          <a:lstStyle/>
          <a:p>
            <a:pPr marL="101600" indent="0">
              <a:lnSpc>
                <a:spcPct val="150000"/>
              </a:lnSpc>
              <a:buNone/>
            </a:pPr>
            <a:endParaRPr lang="en-US" sz="1800" b="1" dirty="0">
              <a:latin typeface="Mongolian Baiti" panose="03000500000000000000" pitchFamily="66" charset="0"/>
              <a:cs typeface="Mongolian Baiti" panose="03000500000000000000" pitchFamily="66" charset="0"/>
            </a:endParaRPr>
          </a:p>
          <a:p>
            <a:pPr marL="101600" indent="0">
              <a:lnSpc>
                <a:spcPct val="150000"/>
              </a:lnSpc>
              <a:buNone/>
            </a:pPr>
            <a:endParaRPr lang="en-US" sz="1800" b="1" dirty="0">
              <a:latin typeface="Mongolian Baiti" panose="03000500000000000000" pitchFamily="66" charset="0"/>
              <a:cs typeface="Mongolian Baiti" panose="03000500000000000000" pitchFamily="66" charset="0"/>
            </a:endParaRPr>
          </a:p>
          <a:p>
            <a:pPr marL="101600" indent="0">
              <a:lnSpc>
                <a:spcPct val="150000"/>
              </a:lnSpc>
              <a:buNone/>
            </a:pPr>
            <a:r>
              <a:rPr lang="en-US" sz="1800" b="1" dirty="0">
                <a:latin typeface="Mongolian Baiti" panose="03000500000000000000" pitchFamily="66" charset="0"/>
                <a:cs typeface="Mongolian Baiti" panose="03000500000000000000" pitchFamily="66" charset="0"/>
              </a:rPr>
              <a:t>Reference:</a:t>
            </a:r>
          </a:p>
          <a:p>
            <a:pPr algn="l" rtl="0">
              <a:buFont typeface="+mj-lt"/>
              <a:buAutoNum type="arabicPeriod"/>
            </a:pPr>
            <a:r>
              <a:rPr lang="en-US" sz="1050" b="0" i="0" dirty="0">
                <a:solidFill>
                  <a:srgbClr val="3C4245"/>
                </a:solidFill>
                <a:effectLst/>
                <a:latin typeface="Arial" panose="020B0604020202020204" pitchFamily="34" charset="0"/>
              </a:rPr>
              <a:t>Institute of Health Metrics and Evaluation. Global Health Data Exchange (GHDx).  </a:t>
            </a:r>
            <a:r>
              <a:rPr lang="en-US" sz="1050" b="0" i="0" u="none" strike="noStrike" dirty="0">
                <a:solidFill>
                  <a:srgbClr val="008DC9"/>
                </a:solidFill>
                <a:effectLst/>
                <a:latin typeface="Arial" panose="020B0604020202020204" pitchFamily="34" charset="0"/>
                <a:hlinkClick r:id="rId2"/>
              </a:rPr>
              <a:t>http://ghdx.healthdata.org/gbd-results-tool?params=gbd-api-2019-permalink/d780dffbe8a381b25e1416884959e88b</a:t>
            </a:r>
            <a:r>
              <a:rPr lang="en-US" sz="1050" b="0" i="0" dirty="0">
                <a:solidFill>
                  <a:srgbClr val="3C4245"/>
                </a:solidFill>
                <a:effectLst/>
                <a:latin typeface="Arial" panose="020B0604020202020204" pitchFamily="34" charset="0"/>
              </a:rPr>
              <a:t> (Accessed 1 May 2021).</a:t>
            </a:r>
          </a:p>
          <a:p>
            <a:pPr algn="l" rtl="0">
              <a:buFont typeface="+mj-lt"/>
              <a:buAutoNum type="arabicPeriod"/>
            </a:pPr>
            <a:endParaRPr lang="en-US" sz="1050" b="0" i="0" dirty="0">
              <a:solidFill>
                <a:srgbClr val="3C4245"/>
              </a:solidFill>
              <a:effectLst/>
              <a:latin typeface="Arial" panose="020B0604020202020204" pitchFamily="34" charset="0"/>
            </a:endParaRPr>
          </a:p>
          <a:p>
            <a:pPr algn="l" rtl="0">
              <a:buFont typeface="+mj-lt"/>
              <a:buAutoNum type="arabicPeriod"/>
            </a:pPr>
            <a:r>
              <a:rPr lang="en-US" sz="1050" b="0" i="0" dirty="0">
                <a:solidFill>
                  <a:srgbClr val="3C4245"/>
                </a:solidFill>
                <a:effectLst/>
                <a:latin typeface="Arial" panose="020B0604020202020204" pitchFamily="34" charset="0"/>
              </a:rPr>
              <a:t>Evans-Lacko S, Aguilar-Gaxiola S, Al-Hamzawi A, et al. Socio-economic variations in the mental health treatment gap for people with anxiety, mood, and substance use disorders: results from the WHO World Mental Health (WMH) surveys. Psychol Med. 2018;48(9):1560-1571. </a:t>
            </a:r>
          </a:p>
          <a:p>
            <a:pPr marL="101600" indent="0">
              <a:lnSpc>
                <a:spcPct val="150000"/>
              </a:lnSpc>
              <a:buNone/>
            </a:pPr>
            <a:endParaRPr lang="en-US" sz="1800" dirty="0">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633FCE8E-2545-40C2-9A64-EBEE7D8744C1}"/>
              </a:ext>
            </a:extLst>
          </p:cNvPr>
          <p:cNvSpPr txBox="1"/>
          <p:nvPr/>
        </p:nvSpPr>
        <p:spPr>
          <a:xfrm>
            <a:off x="7033260" y="1082040"/>
            <a:ext cx="1684020" cy="1569660"/>
          </a:xfrm>
          <a:prstGeom prst="rect">
            <a:avLst/>
          </a:prstGeom>
          <a:noFill/>
        </p:spPr>
        <p:txBody>
          <a:bodyPr wrap="square" rtlCol="0">
            <a:spAutoFit/>
          </a:bodyPr>
          <a:lstStyle/>
          <a:p>
            <a:r>
              <a:rPr lang="en-US" sz="9600" dirty="0">
                <a:latin typeface="Castellar" panose="020A0402060406010301" pitchFamily="18" charset="0"/>
              </a:rPr>
              <a:t>Y</a:t>
            </a:r>
            <a:endParaRPr lang="en-IN" dirty="0">
              <a:latin typeface="Castellar" panose="020A0402060406010301" pitchFamily="18" charset="0"/>
            </a:endParaRPr>
          </a:p>
        </p:txBody>
      </p:sp>
      <p:sp>
        <p:nvSpPr>
          <p:cNvPr id="6" name="TextBox 5">
            <a:extLst>
              <a:ext uri="{FF2B5EF4-FFF2-40B4-BE49-F238E27FC236}">
                <a16:creationId xmlns:a16="http://schemas.microsoft.com/office/drawing/2014/main" id="{CFDCADC7-CF11-4845-80C1-0736E862523A}"/>
              </a:ext>
            </a:extLst>
          </p:cNvPr>
          <p:cNvSpPr txBox="1"/>
          <p:nvPr/>
        </p:nvSpPr>
        <p:spPr>
          <a:xfrm>
            <a:off x="7033260" y="3102713"/>
            <a:ext cx="1407840" cy="954107"/>
          </a:xfrm>
          <a:prstGeom prst="rect">
            <a:avLst/>
          </a:prstGeom>
          <a:noFill/>
        </p:spPr>
        <p:txBody>
          <a:bodyPr wrap="square" rtlCol="0">
            <a:spAutoFit/>
          </a:bodyPr>
          <a:lstStyle/>
          <a:p>
            <a:pPr algn="ctr"/>
            <a:r>
              <a:rPr lang="en-US" sz="2800" dirty="0">
                <a:latin typeface="Bookman Old Style" panose="02050604050505020204" pitchFamily="18" charset="0"/>
              </a:rPr>
              <a:t>WHO Report</a:t>
            </a:r>
            <a:endParaRPr lang="en-IN" sz="2000" dirty="0">
              <a:latin typeface="Bookman Old Style" panose="02050604050505020204" pitchFamily="18" charset="0"/>
            </a:endParaRPr>
          </a:p>
        </p:txBody>
      </p:sp>
      <p:pic>
        <p:nvPicPr>
          <p:cNvPr id="8" name="Picture 7">
            <a:extLst>
              <a:ext uri="{FF2B5EF4-FFF2-40B4-BE49-F238E27FC236}">
                <a16:creationId xmlns:a16="http://schemas.microsoft.com/office/drawing/2014/main" id="{C6A321B2-C038-4DE6-A574-972D35F920F7}"/>
              </a:ext>
            </a:extLst>
          </p:cNvPr>
          <p:cNvPicPr>
            <a:picLocks noChangeAspect="1"/>
          </p:cNvPicPr>
          <p:nvPr/>
        </p:nvPicPr>
        <p:blipFill>
          <a:blip r:embed="rId3"/>
          <a:stretch>
            <a:fillRect/>
          </a:stretch>
        </p:blipFill>
        <p:spPr>
          <a:xfrm>
            <a:off x="5103628" y="1232300"/>
            <a:ext cx="3747121" cy="1495425"/>
          </a:xfrm>
          <a:prstGeom prst="rect">
            <a:avLst/>
          </a:prstGeom>
        </p:spPr>
      </p:pic>
    </p:spTree>
    <p:extLst>
      <p:ext uri="{BB962C8B-B14F-4D97-AF65-F5344CB8AC3E}">
        <p14:creationId xmlns:p14="http://schemas.microsoft.com/office/powerpoint/2010/main" val="106683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3868-F320-4431-B438-4A12D7B30BA3}"/>
              </a:ext>
            </a:extLst>
          </p:cNvPr>
          <p:cNvSpPr>
            <a:spLocks noGrp="1"/>
          </p:cNvSpPr>
          <p:nvPr>
            <p:ph type="title"/>
          </p:nvPr>
        </p:nvSpPr>
        <p:spPr>
          <a:xfrm>
            <a:off x="1493133" y="609550"/>
            <a:ext cx="4618299" cy="513194"/>
          </a:xfrm>
        </p:spPr>
        <p:txBody>
          <a:bodyPr/>
          <a:lstStyle/>
          <a:p>
            <a:r>
              <a:rPr lang="en-IN" dirty="0">
                <a:latin typeface="Cooper Black" panose="0208090404030B020404" pitchFamily="18" charset="0"/>
              </a:rPr>
              <a:t>PROJECT GOALS</a:t>
            </a:r>
          </a:p>
        </p:txBody>
      </p:sp>
      <p:sp>
        <p:nvSpPr>
          <p:cNvPr id="3" name="Text Placeholder 2">
            <a:extLst>
              <a:ext uri="{FF2B5EF4-FFF2-40B4-BE49-F238E27FC236}">
                <a16:creationId xmlns:a16="http://schemas.microsoft.com/office/drawing/2014/main" id="{D01518C3-9B79-4B83-95D4-49E8ADA7269C}"/>
              </a:ext>
            </a:extLst>
          </p:cNvPr>
          <p:cNvSpPr>
            <a:spLocks noGrp="1"/>
          </p:cNvSpPr>
          <p:nvPr>
            <p:ph type="body" idx="1"/>
          </p:nvPr>
        </p:nvSpPr>
        <p:spPr>
          <a:xfrm>
            <a:off x="494123" y="1704887"/>
            <a:ext cx="5694744" cy="3622875"/>
          </a:xfrm>
        </p:spPr>
        <p:txBody>
          <a:bodyPr/>
          <a:lstStyle/>
          <a:p>
            <a:pPr marL="101600" indent="0" algn="just">
              <a:buNone/>
            </a:pPr>
            <a:r>
              <a:rPr lang="en-US" sz="1800" dirty="0">
                <a:latin typeface="Mongolian Baiti" panose="03000500000000000000" pitchFamily="66" charset="0"/>
                <a:cs typeface="Mongolian Baiti" panose="03000500000000000000" pitchFamily="66" charset="0"/>
              </a:rPr>
              <a:t>Our main goals of this project is to create such an application or system which will alert us when something  wrong when it detect something suspicious through whatsapp status, now a question may arise how ? Through the Whatsapp text statuses and we'll process the statuses through machine learning algorithms and pick some words out of it and on the basis of those words application will alert.</a:t>
            </a:r>
            <a:endParaRPr lang="en-IN" sz="1400" dirty="0"/>
          </a:p>
          <a:p>
            <a:pPr marL="101600" indent="0" algn="just">
              <a:buNone/>
            </a:pPr>
            <a:endParaRPr lang="en-IN" sz="1800" dirty="0"/>
          </a:p>
        </p:txBody>
      </p:sp>
      <p:pic>
        <p:nvPicPr>
          <p:cNvPr id="6" name="Picture 5">
            <a:extLst>
              <a:ext uri="{FF2B5EF4-FFF2-40B4-BE49-F238E27FC236}">
                <a16:creationId xmlns:a16="http://schemas.microsoft.com/office/drawing/2014/main" id="{79800960-DEE9-4FD4-A8EC-A2DB8739CBEE}"/>
              </a:ext>
            </a:extLst>
          </p:cNvPr>
          <p:cNvPicPr>
            <a:picLocks noChangeAspect="1"/>
          </p:cNvPicPr>
          <p:nvPr/>
        </p:nvPicPr>
        <p:blipFill rotWithShape="1">
          <a:blip r:embed="rId3"/>
          <a:srcRect l="13835" t="15862" r="16233" b="20293"/>
          <a:stretch/>
        </p:blipFill>
        <p:spPr>
          <a:xfrm>
            <a:off x="6717417" y="1122744"/>
            <a:ext cx="1866900" cy="2104588"/>
          </a:xfrm>
          <a:prstGeom prst="rect">
            <a:avLst/>
          </a:prstGeom>
        </p:spPr>
      </p:pic>
    </p:spTree>
    <p:extLst>
      <p:ext uri="{BB962C8B-B14F-4D97-AF65-F5344CB8AC3E}">
        <p14:creationId xmlns:p14="http://schemas.microsoft.com/office/powerpoint/2010/main" val="168480712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1559085" y="637359"/>
            <a:ext cx="4657519"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400" dirty="0">
                <a:latin typeface="Cooper Black" panose="0208090404030B020404" pitchFamily="18" charset="0"/>
              </a:rPr>
              <a:t>FEATURES OF THE PROJECT</a:t>
            </a:r>
            <a:endParaRPr sz="3600" u="sng" dirty="0">
              <a:latin typeface="Algerian" panose="04020705040A02060702" pitchFamily="82" charset="0"/>
            </a:endParaRPr>
          </a:p>
        </p:txBody>
      </p:sp>
      <p:sp>
        <p:nvSpPr>
          <p:cNvPr id="101" name="Google Shape;101;p13"/>
          <p:cNvSpPr txBox="1">
            <a:spLocks noGrp="1"/>
          </p:cNvSpPr>
          <p:nvPr>
            <p:ph type="body" idx="2"/>
          </p:nvPr>
        </p:nvSpPr>
        <p:spPr>
          <a:xfrm>
            <a:off x="546007" y="1681225"/>
            <a:ext cx="5507463" cy="3127597"/>
          </a:xfrm>
          <a:prstGeom prst="rect">
            <a:avLst/>
          </a:prstGeom>
        </p:spPr>
        <p:txBody>
          <a:bodyPr spcFirstLastPara="1" wrap="square" lIns="0" tIns="0" rIns="0" bIns="0" anchor="t" anchorCtr="0">
            <a:noAutofit/>
          </a:bodyPr>
          <a:lstStyle/>
          <a:p>
            <a:pPr marL="171450" indent="-171450">
              <a:spcBef>
                <a:spcPts val="800"/>
              </a:spcBef>
              <a:spcAft>
                <a:spcPts val="800"/>
              </a:spcAft>
              <a:buClr>
                <a:schemeClr val="dk1"/>
              </a:buClr>
              <a:buSzPts val="1100"/>
              <a:buFont typeface="Wingdings" panose="05000000000000000000" pitchFamily="2" charset="2"/>
              <a:buChar char="v"/>
            </a:pPr>
            <a:r>
              <a:rPr lang="en-IN" sz="2400" b="1" dirty="0">
                <a:latin typeface="Mongolian Baiti" panose="03000500000000000000" pitchFamily="66" charset="0"/>
                <a:cs typeface="Mongolian Baiti" panose="03000500000000000000" pitchFamily="66" charset="0"/>
              </a:rPr>
              <a:t>EASY TO USE </a:t>
            </a:r>
          </a:p>
          <a:p>
            <a:pPr marL="171450" indent="-171450">
              <a:spcBef>
                <a:spcPts val="800"/>
              </a:spcBef>
              <a:spcAft>
                <a:spcPts val="800"/>
              </a:spcAft>
              <a:buClr>
                <a:schemeClr val="dk1"/>
              </a:buClr>
              <a:buSzPts val="1100"/>
              <a:buFont typeface="Wingdings" panose="05000000000000000000" pitchFamily="2" charset="2"/>
              <a:buChar char="v"/>
            </a:pPr>
            <a:r>
              <a:rPr lang="en-IN" sz="2400" b="1" dirty="0">
                <a:latin typeface="Mongolian Baiti" panose="03000500000000000000" pitchFamily="66" charset="0"/>
                <a:cs typeface="Mongolian Baiti" panose="03000500000000000000" pitchFamily="66" charset="0"/>
              </a:rPr>
              <a:t>TIME SAVING </a:t>
            </a:r>
          </a:p>
          <a:p>
            <a:pPr marL="171450" indent="-171450">
              <a:spcBef>
                <a:spcPts val="800"/>
              </a:spcBef>
              <a:spcAft>
                <a:spcPts val="800"/>
              </a:spcAft>
              <a:buClr>
                <a:schemeClr val="dk1"/>
              </a:buClr>
              <a:buSzPts val="1100"/>
              <a:buFont typeface="Wingdings" panose="05000000000000000000" pitchFamily="2" charset="2"/>
              <a:buChar char="v"/>
            </a:pPr>
            <a:r>
              <a:rPr lang="en-IN" sz="2400" b="1" dirty="0">
                <a:latin typeface="Mongolian Baiti" panose="03000500000000000000" pitchFamily="66" charset="0"/>
                <a:cs typeface="Mongolian Baiti" panose="03000500000000000000" pitchFamily="66" charset="0"/>
              </a:rPr>
              <a:t>LIFE SAVING</a:t>
            </a:r>
          </a:p>
          <a:p>
            <a:pPr marL="171450" indent="-171450">
              <a:spcBef>
                <a:spcPts val="800"/>
              </a:spcBef>
              <a:spcAft>
                <a:spcPts val="800"/>
              </a:spcAft>
              <a:buClr>
                <a:schemeClr val="dk1"/>
              </a:buClr>
              <a:buSzPts val="1100"/>
              <a:buFont typeface="Wingdings" panose="05000000000000000000" pitchFamily="2" charset="2"/>
              <a:buChar char="v"/>
            </a:pPr>
            <a:r>
              <a:rPr lang="en-IN" sz="2400" b="1" dirty="0">
                <a:latin typeface="Mongolian Baiti" panose="03000500000000000000" pitchFamily="66" charset="0"/>
                <a:cs typeface="Mongolian Baiti" panose="03000500000000000000" pitchFamily="66" charset="0"/>
              </a:rPr>
              <a:t>COST EFFICIENT</a:t>
            </a:r>
          </a:p>
          <a:p>
            <a:pPr marL="171450" indent="-171450">
              <a:spcBef>
                <a:spcPts val="800"/>
              </a:spcBef>
              <a:spcAft>
                <a:spcPts val="800"/>
              </a:spcAft>
              <a:buClr>
                <a:schemeClr val="dk1"/>
              </a:buClr>
              <a:buSzPts val="1100"/>
              <a:buFont typeface="Wingdings" panose="05000000000000000000" pitchFamily="2" charset="2"/>
              <a:buChar char="v"/>
            </a:pPr>
            <a:r>
              <a:rPr lang="en-IN" sz="2400" b="1" dirty="0">
                <a:latin typeface="Mongolian Baiti" panose="03000500000000000000" pitchFamily="66" charset="0"/>
                <a:cs typeface="Mongolian Baiti" panose="03000500000000000000" pitchFamily="66" charset="0"/>
              </a:rPr>
              <a:t>MAKES RELATIONSHIPS STRONGER</a:t>
            </a:r>
            <a:endParaRPr sz="2400" b="1" dirty="0">
              <a:latin typeface="Mongolian Baiti" panose="03000500000000000000" pitchFamily="66" charset="0"/>
              <a:cs typeface="Mongolian Baiti" panose="03000500000000000000" pitchFamily="66" charset="0"/>
            </a:endParaRPr>
          </a:p>
        </p:txBody>
      </p:sp>
      <p:pic>
        <p:nvPicPr>
          <p:cNvPr id="105" name="Google Shape;105;p13"/>
          <p:cNvPicPr preferRelativeResize="0"/>
          <p:nvPr/>
        </p:nvPicPr>
        <p:blipFill rotWithShape="1">
          <a:blip r:embed="rId3">
            <a:alphaModFix/>
          </a:blip>
          <a:srcRect l="15658" r="15665"/>
          <a:stretch/>
        </p:blipFill>
        <p:spPr>
          <a:xfrm>
            <a:off x="6477864" y="302608"/>
            <a:ext cx="2402999" cy="4298255"/>
          </a:xfrm>
          <a:prstGeom prst="rect">
            <a:avLst/>
          </a:prstGeom>
          <a:noFill/>
          <a:ln w="9525" cap="flat" cmpd="sng">
            <a:solidFill>
              <a:schemeClr val="lt1"/>
            </a:solidFill>
            <a:prstDash val="solid"/>
            <a:miter lim="8000"/>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1000"/>
                                        <p:tgtEl>
                                          <p:spTgt spid="101">
                                            <p:txEl>
                                              <p:pRg st="0" end="0"/>
                                            </p:txEl>
                                          </p:spTgt>
                                        </p:tgtEl>
                                      </p:cBhvr>
                                    </p:animEffect>
                                    <p:anim calcmode="lin" valueType="num">
                                      <p:cBhvr>
                                        <p:cTn id="8" dur="1000" fill="hold"/>
                                        <p:tgtEl>
                                          <p:spTgt spid="10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1">
                                            <p:txEl>
                                              <p:pRg st="1" end="1"/>
                                            </p:txEl>
                                          </p:spTgt>
                                        </p:tgtEl>
                                        <p:attrNameLst>
                                          <p:attrName>style.visibility</p:attrName>
                                        </p:attrNameLst>
                                      </p:cBhvr>
                                      <p:to>
                                        <p:strVal val="visible"/>
                                      </p:to>
                                    </p:set>
                                    <p:animEffect transition="in" filter="fade">
                                      <p:cBhvr>
                                        <p:cTn id="12" dur="1000"/>
                                        <p:tgtEl>
                                          <p:spTgt spid="101">
                                            <p:txEl>
                                              <p:pRg st="1" end="1"/>
                                            </p:txEl>
                                          </p:spTgt>
                                        </p:tgtEl>
                                      </p:cBhvr>
                                    </p:animEffect>
                                    <p:anim calcmode="lin" valueType="num">
                                      <p:cBhvr>
                                        <p:cTn id="13" dur="1000" fill="hold"/>
                                        <p:tgtEl>
                                          <p:spTgt spid="10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1">
                                            <p:txEl>
                                              <p:pRg st="2" end="2"/>
                                            </p:txEl>
                                          </p:spTgt>
                                        </p:tgtEl>
                                        <p:attrNameLst>
                                          <p:attrName>style.visibility</p:attrName>
                                        </p:attrNameLst>
                                      </p:cBhvr>
                                      <p:to>
                                        <p:strVal val="visible"/>
                                      </p:to>
                                    </p:set>
                                    <p:animEffect transition="in" filter="fade">
                                      <p:cBhvr>
                                        <p:cTn id="17" dur="1000"/>
                                        <p:tgtEl>
                                          <p:spTgt spid="101">
                                            <p:txEl>
                                              <p:pRg st="2" end="2"/>
                                            </p:txEl>
                                          </p:spTgt>
                                        </p:tgtEl>
                                      </p:cBhvr>
                                    </p:animEffect>
                                    <p:anim calcmode="lin" valueType="num">
                                      <p:cBhvr>
                                        <p:cTn id="18" dur="1000" fill="hold"/>
                                        <p:tgtEl>
                                          <p:spTgt spid="10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1">
                                            <p:txEl>
                                              <p:pRg st="3" end="3"/>
                                            </p:txEl>
                                          </p:spTgt>
                                        </p:tgtEl>
                                        <p:attrNameLst>
                                          <p:attrName>style.visibility</p:attrName>
                                        </p:attrNameLst>
                                      </p:cBhvr>
                                      <p:to>
                                        <p:strVal val="visible"/>
                                      </p:to>
                                    </p:set>
                                    <p:animEffect transition="in" filter="fade">
                                      <p:cBhvr>
                                        <p:cTn id="22" dur="1000"/>
                                        <p:tgtEl>
                                          <p:spTgt spid="101">
                                            <p:txEl>
                                              <p:pRg st="3" end="3"/>
                                            </p:txEl>
                                          </p:spTgt>
                                        </p:tgtEl>
                                      </p:cBhvr>
                                    </p:animEffect>
                                    <p:anim calcmode="lin" valueType="num">
                                      <p:cBhvr>
                                        <p:cTn id="23" dur="1000" fill="hold"/>
                                        <p:tgtEl>
                                          <p:spTgt spid="10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1">
                                            <p:txEl>
                                              <p:pRg st="4" end="4"/>
                                            </p:txEl>
                                          </p:spTgt>
                                        </p:tgtEl>
                                        <p:attrNameLst>
                                          <p:attrName>style.visibility</p:attrName>
                                        </p:attrNameLst>
                                      </p:cBhvr>
                                      <p:to>
                                        <p:strVal val="visible"/>
                                      </p:to>
                                    </p:set>
                                    <p:animEffect transition="in" filter="fade">
                                      <p:cBhvr>
                                        <p:cTn id="27" dur="1000"/>
                                        <p:tgtEl>
                                          <p:spTgt spid="101">
                                            <p:txEl>
                                              <p:pRg st="4" end="4"/>
                                            </p:txEl>
                                          </p:spTgt>
                                        </p:tgtEl>
                                      </p:cBhvr>
                                    </p:animEffect>
                                    <p:anim calcmode="lin" valueType="num">
                                      <p:cBhvr>
                                        <p:cTn id="28" dur="1000" fill="hold"/>
                                        <p:tgtEl>
                                          <p:spTgt spid="10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0A95CB-B216-4501-B271-81D0CBD48575}"/>
              </a:ext>
            </a:extLst>
          </p:cNvPr>
          <p:cNvPicPr>
            <a:picLocks noChangeAspect="1"/>
          </p:cNvPicPr>
          <p:nvPr/>
        </p:nvPicPr>
        <p:blipFill>
          <a:blip r:embed="rId2"/>
          <a:stretch>
            <a:fillRect/>
          </a:stretch>
        </p:blipFill>
        <p:spPr>
          <a:xfrm>
            <a:off x="702900" y="1600200"/>
            <a:ext cx="6629400" cy="2628900"/>
          </a:xfrm>
          <a:prstGeom prst="rect">
            <a:avLst/>
          </a:prstGeom>
        </p:spPr>
      </p:pic>
      <p:sp>
        <p:nvSpPr>
          <p:cNvPr id="5" name="Title 4">
            <a:extLst>
              <a:ext uri="{FF2B5EF4-FFF2-40B4-BE49-F238E27FC236}">
                <a16:creationId xmlns:a16="http://schemas.microsoft.com/office/drawing/2014/main" id="{9D43F776-6EA0-4B37-BE43-CE6A25446A0C}"/>
              </a:ext>
            </a:extLst>
          </p:cNvPr>
          <p:cNvSpPr>
            <a:spLocks noGrp="1"/>
          </p:cNvSpPr>
          <p:nvPr>
            <p:ph type="title"/>
          </p:nvPr>
        </p:nvSpPr>
        <p:spPr/>
        <p:txBody>
          <a:bodyPr/>
          <a:lstStyle/>
          <a:p>
            <a:r>
              <a:rPr lang="en-US" dirty="0">
                <a:latin typeface="Cooper Black" panose="0208090404030B020404" pitchFamily="18" charset="0"/>
              </a:rPr>
              <a:t>System Overview</a:t>
            </a:r>
            <a:endParaRPr lang="en-IN" dirty="0">
              <a:latin typeface="Cooper Black" panose="0208090404030B020404" pitchFamily="18" charset="0"/>
            </a:endParaRPr>
          </a:p>
        </p:txBody>
      </p:sp>
      <p:pic>
        <p:nvPicPr>
          <p:cNvPr id="4" name="Picture 3">
            <a:extLst>
              <a:ext uri="{FF2B5EF4-FFF2-40B4-BE49-F238E27FC236}">
                <a16:creationId xmlns:a16="http://schemas.microsoft.com/office/drawing/2014/main" id="{10DE6ABA-5B04-4AC9-BC6D-5D81EB0041E7}"/>
              </a:ext>
            </a:extLst>
          </p:cNvPr>
          <p:cNvPicPr>
            <a:picLocks noChangeAspect="1"/>
          </p:cNvPicPr>
          <p:nvPr/>
        </p:nvPicPr>
        <p:blipFill>
          <a:blip r:embed="rId2"/>
          <a:stretch>
            <a:fillRect/>
          </a:stretch>
        </p:blipFill>
        <p:spPr>
          <a:xfrm>
            <a:off x="876565" y="1752600"/>
            <a:ext cx="6629400" cy="2628900"/>
          </a:xfrm>
          <a:prstGeom prst="rect">
            <a:avLst/>
          </a:prstGeom>
        </p:spPr>
      </p:pic>
    </p:spTree>
    <p:extLst>
      <p:ext uri="{BB962C8B-B14F-4D97-AF65-F5344CB8AC3E}">
        <p14:creationId xmlns:p14="http://schemas.microsoft.com/office/powerpoint/2010/main" val="245443542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43F776-6EA0-4B37-BE43-CE6A25446A0C}"/>
              </a:ext>
            </a:extLst>
          </p:cNvPr>
          <p:cNvSpPr>
            <a:spLocks noGrp="1"/>
          </p:cNvSpPr>
          <p:nvPr>
            <p:ph type="title"/>
          </p:nvPr>
        </p:nvSpPr>
        <p:spPr/>
        <p:txBody>
          <a:bodyPr/>
          <a:lstStyle/>
          <a:p>
            <a:r>
              <a:rPr lang="en-US" dirty="0">
                <a:latin typeface="Cooper Black" panose="0208090404030B020404" pitchFamily="18" charset="0"/>
              </a:rPr>
              <a:t>DFD: LEVEL 0</a:t>
            </a:r>
            <a:endParaRPr lang="en-IN" dirty="0">
              <a:latin typeface="Cooper Black" panose="0208090404030B020404" pitchFamily="18" charset="0"/>
            </a:endParaRPr>
          </a:p>
        </p:txBody>
      </p:sp>
      <p:pic>
        <p:nvPicPr>
          <p:cNvPr id="6" name="Picture 5">
            <a:extLst>
              <a:ext uri="{FF2B5EF4-FFF2-40B4-BE49-F238E27FC236}">
                <a16:creationId xmlns:a16="http://schemas.microsoft.com/office/drawing/2014/main" id="{E4CAFCAD-55C8-4932-914F-A0A096ADFF29}"/>
              </a:ext>
            </a:extLst>
          </p:cNvPr>
          <p:cNvPicPr>
            <a:picLocks noChangeAspect="1"/>
          </p:cNvPicPr>
          <p:nvPr/>
        </p:nvPicPr>
        <p:blipFill>
          <a:blip r:embed="rId2"/>
          <a:stretch>
            <a:fillRect/>
          </a:stretch>
        </p:blipFill>
        <p:spPr>
          <a:xfrm>
            <a:off x="1049078" y="2011737"/>
            <a:ext cx="6492949" cy="1828862"/>
          </a:xfrm>
          <a:prstGeom prst="rect">
            <a:avLst/>
          </a:prstGeom>
        </p:spPr>
      </p:pic>
      <p:sp>
        <p:nvSpPr>
          <p:cNvPr id="2" name="Rectangle 1">
            <a:extLst>
              <a:ext uri="{FF2B5EF4-FFF2-40B4-BE49-F238E27FC236}">
                <a16:creationId xmlns:a16="http://schemas.microsoft.com/office/drawing/2014/main" id="{9BE79E36-484F-407D-9A56-616968F4C691}"/>
              </a:ext>
            </a:extLst>
          </p:cNvPr>
          <p:cNvSpPr/>
          <p:nvPr/>
        </p:nvSpPr>
        <p:spPr>
          <a:xfrm>
            <a:off x="5181600" y="2011737"/>
            <a:ext cx="2523460" cy="1936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8665889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43F776-6EA0-4B37-BE43-CE6A25446A0C}"/>
              </a:ext>
            </a:extLst>
          </p:cNvPr>
          <p:cNvSpPr>
            <a:spLocks noGrp="1"/>
          </p:cNvSpPr>
          <p:nvPr>
            <p:ph type="title"/>
          </p:nvPr>
        </p:nvSpPr>
        <p:spPr/>
        <p:txBody>
          <a:bodyPr/>
          <a:lstStyle/>
          <a:p>
            <a:r>
              <a:rPr lang="en-US" dirty="0">
                <a:latin typeface="Cooper Black" panose="0208090404030B020404" pitchFamily="18" charset="0"/>
              </a:rPr>
              <a:t>DFD: LEVEL 1</a:t>
            </a:r>
            <a:endParaRPr lang="en-IN" dirty="0">
              <a:latin typeface="Cooper Black" panose="0208090404030B020404" pitchFamily="18" charset="0"/>
            </a:endParaRPr>
          </a:p>
        </p:txBody>
      </p:sp>
      <p:pic>
        <p:nvPicPr>
          <p:cNvPr id="6" name="Picture 5">
            <a:extLst>
              <a:ext uri="{FF2B5EF4-FFF2-40B4-BE49-F238E27FC236}">
                <a16:creationId xmlns:a16="http://schemas.microsoft.com/office/drawing/2014/main" id="{0AF7298E-9956-46EE-8306-FDDA2E4B72D4}"/>
              </a:ext>
            </a:extLst>
          </p:cNvPr>
          <p:cNvPicPr>
            <a:picLocks noChangeAspect="1"/>
          </p:cNvPicPr>
          <p:nvPr/>
        </p:nvPicPr>
        <p:blipFill>
          <a:blip r:embed="rId2"/>
          <a:stretch>
            <a:fillRect/>
          </a:stretch>
        </p:blipFill>
        <p:spPr>
          <a:xfrm>
            <a:off x="-99237" y="1396409"/>
            <a:ext cx="9144000" cy="4022941"/>
          </a:xfrm>
          <a:prstGeom prst="rect">
            <a:avLst/>
          </a:prstGeom>
        </p:spPr>
      </p:pic>
      <p:cxnSp>
        <p:nvCxnSpPr>
          <p:cNvPr id="3" name="Connector: Elbow 2">
            <a:extLst>
              <a:ext uri="{FF2B5EF4-FFF2-40B4-BE49-F238E27FC236}">
                <a16:creationId xmlns:a16="http://schemas.microsoft.com/office/drawing/2014/main" id="{B6F17C19-35F7-46A7-9512-BB17DEFEDBAD}"/>
              </a:ext>
            </a:extLst>
          </p:cNvPr>
          <p:cNvCxnSpPr>
            <a:cxnSpLocks/>
          </p:cNvCxnSpPr>
          <p:nvPr/>
        </p:nvCxnSpPr>
        <p:spPr>
          <a:xfrm rot="5400000">
            <a:off x="2091070" y="3203944"/>
            <a:ext cx="1077433" cy="921488"/>
          </a:xfrm>
          <a:prstGeom prst="bentConnector3">
            <a:avLst>
              <a:gd name="adj1" fmla="val 1842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E2AA3CC3-6678-4BEF-9C12-CA5C48157F1F}"/>
              </a:ext>
            </a:extLst>
          </p:cNvPr>
          <p:cNvSpPr/>
          <p:nvPr/>
        </p:nvSpPr>
        <p:spPr>
          <a:xfrm>
            <a:off x="6974958" y="2044313"/>
            <a:ext cx="1913860" cy="1936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6721305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43F776-6EA0-4B37-BE43-CE6A25446A0C}"/>
              </a:ext>
            </a:extLst>
          </p:cNvPr>
          <p:cNvSpPr>
            <a:spLocks noGrp="1"/>
          </p:cNvSpPr>
          <p:nvPr>
            <p:ph type="title"/>
          </p:nvPr>
        </p:nvSpPr>
        <p:spPr>
          <a:xfrm>
            <a:off x="709988" y="836000"/>
            <a:ext cx="5129100" cy="396300"/>
          </a:xfrm>
        </p:spPr>
        <p:txBody>
          <a:bodyPr/>
          <a:lstStyle/>
          <a:p>
            <a:r>
              <a:rPr lang="en-US" dirty="0">
                <a:latin typeface="Cooper Black" panose="0208090404030B020404" pitchFamily="18" charset="0"/>
              </a:rPr>
              <a:t>DFD: LEVEL 1</a:t>
            </a:r>
            <a:endParaRPr lang="en-IN" dirty="0">
              <a:latin typeface="Cooper Black" panose="0208090404030B020404" pitchFamily="18" charset="0"/>
            </a:endParaRPr>
          </a:p>
        </p:txBody>
      </p:sp>
      <p:pic>
        <p:nvPicPr>
          <p:cNvPr id="6" name="Picture 5">
            <a:extLst>
              <a:ext uri="{FF2B5EF4-FFF2-40B4-BE49-F238E27FC236}">
                <a16:creationId xmlns:a16="http://schemas.microsoft.com/office/drawing/2014/main" id="{0AF7298E-9956-46EE-8306-FDDA2E4B72D4}"/>
              </a:ext>
            </a:extLst>
          </p:cNvPr>
          <p:cNvPicPr>
            <a:picLocks noChangeAspect="1"/>
          </p:cNvPicPr>
          <p:nvPr/>
        </p:nvPicPr>
        <p:blipFill>
          <a:blip r:embed="rId2"/>
          <a:srcRect/>
          <a:stretch/>
        </p:blipFill>
        <p:spPr>
          <a:xfrm>
            <a:off x="316358" y="1403497"/>
            <a:ext cx="8355339" cy="3480391"/>
          </a:xfrm>
          <a:prstGeom prst="rect">
            <a:avLst/>
          </a:prstGeom>
        </p:spPr>
      </p:pic>
    </p:spTree>
    <p:extLst>
      <p:ext uri="{BB962C8B-B14F-4D97-AF65-F5344CB8AC3E}">
        <p14:creationId xmlns:p14="http://schemas.microsoft.com/office/powerpoint/2010/main" val="32841401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43F776-6EA0-4B37-BE43-CE6A25446A0C}"/>
              </a:ext>
            </a:extLst>
          </p:cNvPr>
          <p:cNvSpPr>
            <a:spLocks noGrp="1"/>
          </p:cNvSpPr>
          <p:nvPr>
            <p:ph type="title"/>
          </p:nvPr>
        </p:nvSpPr>
        <p:spPr/>
        <p:txBody>
          <a:bodyPr/>
          <a:lstStyle/>
          <a:p>
            <a:r>
              <a:rPr lang="en-US" dirty="0">
                <a:latin typeface="Cooper Black" panose="0208090404030B020404" pitchFamily="18" charset="0"/>
              </a:rPr>
              <a:t>DFD: LEVEL 1</a:t>
            </a:r>
            <a:endParaRPr lang="en-IN" dirty="0">
              <a:latin typeface="Cooper Black" panose="0208090404030B020404" pitchFamily="18" charset="0"/>
            </a:endParaRPr>
          </a:p>
        </p:txBody>
      </p:sp>
      <p:pic>
        <p:nvPicPr>
          <p:cNvPr id="6" name="Picture 5">
            <a:extLst>
              <a:ext uri="{FF2B5EF4-FFF2-40B4-BE49-F238E27FC236}">
                <a16:creationId xmlns:a16="http://schemas.microsoft.com/office/drawing/2014/main" id="{0AF7298E-9956-46EE-8306-FDDA2E4B72D4}"/>
              </a:ext>
            </a:extLst>
          </p:cNvPr>
          <p:cNvPicPr>
            <a:picLocks noChangeAspect="1"/>
          </p:cNvPicPr>
          <p:nvPr/>
        </p:nvPicPr>
        <p:blipFill>
          <a:blip r:embed="rId2"/>
          <a:srcRect/>
          <a:stretch/>
        </p:blipFill>
        <p:spPr>
          <a:xfrm>
            <a:off x="170121" y="1573617"/>
            <a:ext cx="8498958" cy="3042713"/>
          </a:xfrm>
          <a:prstGeom prst="rect">
            <a:avLst/>
          </a:prstGeom>
        </p:spPr>
      </p:pic>
    </p:spTree>
    <p:extLst>
      <p:ext uri="{BB962C8B-B14F-4D97-AF65-F5344CB8AC3E}">
        <p14:creationId xmlns:p14="http://schemas.microsoft.com/office/powerpoint/2010/main" val="304462814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5508-A76A-4E94-9E37-AE39AF8C6E7D}"/>
              </a:ext>
            </a:extLst>
          </p:cNvPr>
          <p:cNvSpPr>
            <a:spLocks noGrp="1"/>
          </p:cNvSpPr>
          <p:nvPr>
            <p:ph type="title"/>
          </p:nvPr>
        </p:nvSpPr>
        <p:spPr>
          <a:xfrm>
            <a:off x="1516380" y="464820"/>
            <a:ext cx="5021580" cy="419100"/>
          </a:xfrm>
        </p:spPr>
        <p:txBody>
          <a:bodyPr/>
          <a:lstStyle/>
          <a:p>
            <a:r>
              <a:rPr lang="en-US" dirty="0">
                <a:latin typeface="Cooper Black" panose="0208090404030B020404" pitchFamily="18" charset="0"/>
              </a:rPr>
              <a:t>INTRODUCTION</a:t>
            </a:r>
            <a:endParaRPr lang="en-IN" dirty="0">
              <a:latin typeface="Cooper Black" panose="0208090404030B020404" pitchFamily="18" charset="0"/>
            </a:endParaRPr>
          </a:p>
        </p:txBody>
      </p:sp>
      <p:sp>
        <p:nvSpPr>
          <p:cNvPr id="3" name="Text Placeholder 2">
            <a:extLst>
              <a:ext uri="{FF2B5EF4-FFF2-40B4-BE49-F238E27FC236}">
                <a16:creationId xmlns:a16="http://schemas.microsoft.com/office/drawing/2014/main" id="{81E995C0-4074-4FEB-838E-A296D691D519}"/>
              </a:ext>
            </a:extLst>
          </p:cNvPr>
          <p:cNvSpPr>
            <a:spLocks noGrp="1"/>
          </p:cNvSpPr>
          <p:nvPr>
            <p:ph type="body" idx="1"/>
          </p:nvPr>
        </p:nvSpPr>
        <p:spPr>
          <a:xfrm>
            <a:off x="818130" y="1450212"/>
            <a:ext cx="5347380" cy="3261360"/>
          </a:xfrm>
        </p:spPr>
        <p:txBody>
          <a:bodyPr/>
          <a:lstStyle/>
          <a:p>
            <a:pPr marL="101600" indent="0">
              <a:buNone/>
            </a:pPr>
            <a:r>
              <a:rPr lang="en-US" dirty="0">
                <a:latin typeface="Mongolian Baiti" panose="03000500000000000000" pitchFamily="66" charset="0"/>
                <a:cs typeface="Mongolian Baiti" panose="03000500000000000000" pitchFamily="66" charset="0"/>
              </a:rPr>
              <a:t>I proudly present to you My Project Brief Summary . A summarized overview of the full and final plan can be easily presented to you by Me. This project designed exclusively by RUDRA PRATAP SINGH. Under </a:t>
            </a:r>
            <a:r>
              <a:rPr lang="en-US" dirty="0" err="1">
                <a:latin typeface="Mongolian Baiti" panose="03000500000000000000" pitchFamily="66" charset="0"/>
                <a:cs typeface="Mongolian Baiti" panose="03000500000000000000" pitchFamily="66" charset="0"/>
              </a:rPr>
              <a:t>ms.</a:t>
            </a:r>
            <a:r>
              <a:rPr lang="en-US" dirty="0">
                <a:latin typeface="Mongolian Baiti" panose="03000500000000000000" pitchFamily="66" charset="0"/>
                <a:cs typeface="Mongolian Baiti" panose="03000500000000000000" pitchFamily="66" charset="0"/>
              </a:rPr>
              <a:t> Neelam Rawat.</a:t>
            </a:r>
          </a:p>
          <a:p>
            <a:pPr marL="101600" indent="0">
              <a:buNone/>
            </a:pPr>
            <a:endParaRPr lang="en-IN"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7699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43F776-6EA0-4B37-BE43-CE6A25446A0C}"/>
              </a:ext>
            </a:extLst>
          </p:cNvPr>
          <p:cNvSpPr>
            <a:spLocks noGrp="1"/>
          </p:cNvSpPr>
          <p:nvPr>
            <p:ph type="title"/>
          </p:nvPr>
        </p:nvSpPr>
        <p:spPr/>
        <p:txBody>
          <a:bodyPr/>
          <a:lstStyle/>
          <a:p>
            <a:r>
              <a:rPr lang="en-US" dirty="0">
                <a:latin typeface="Cooper Black" panose="0208090404030B020404" pitchFamily="18" charset="0"/>
              </a:rPr>
              <a:t>USER CASE DIAGRAM</a:t>
            </a:r>
            <a:endParaRPr lang="en-IN" dirty="0">
              <a:latin typeface="Cooper Black" panose="0208090404030B020404" pitchFamily="18" charset="0"/>
            </a:endParaRPr>
          </a:p>
        </p:txBody>
      </p:sp>
      <p:sp>
        <p:nvSpPr>
          <p:cNvPr id="3" name="Text Placeholder 2">
            <a:extLst>
              <a:ext uri="{FF2B5EF4-FFF2-40B4-BE49-F238E27FC236}">
                <a16:creationId xmlns:a16="http://schemas.microsoft.com/office/drawing/2014/main" id="{F6022039-DF52-4634-9483-280CDB639B0E}"/>
              </a:ext>
            </a:extLst>
          </p:cNvPr>
          <p:cNvSpPr>
            <a:spLocks noGrp="1"/>
          </p:cNvSpPr>
          <p:nvPr>
            <p:ph type="body" idx="1"/>
          </p:nvPr>
        </p:nvSpPr>
        <p:spPr>
          <a:xfrm>
            <a:off x="1007700" y="1232300"/>
            <a:ext cx="4824300" cy="2951400"/>
          </a:xfrm>
        </p:spPr>
        <p:txBody>
          <a:bodyPr/>
          <a:lstStyle/>
          <a:p>
            <a:endParaRPr lang="en-US" sz="1400" dirty="0"/>
          </a:p>
          <a:p>
            <a:r>
              <a:rPr lang="en-US" sz="1400" dirty="0"/>
              <a:t>In this use case diagram we are assuming both actor already loge din into the WhatsApp web</a:t>
            </a:r>
          </a:p>
          <a:p>
            <a:r>
              <a:rPr lang="en-US" sz="1400" dirty="0"/>
              <a:t>In this user case diagram there are two actor ACTOR 1, ACTOR 2, the actor one can login the WhatsApp  web and check the status or actor one can open the status fetcher apo and the status fetcher app will automatically  open the WhatsApp web and then script fetch the text form data from the WhatsApp web.</a:t>
            </a:r>
          </a:p>
          <a:p>
            <a:r>
              <a:rPr lang="en-US" sz="1400" dirty="0"/>
              <a:t>And then the fetched data will transfer into the machine learning algos and the after process it will passed to the web application </a:t>
            </a:r>
          </a:p>
          <a:p>
            <a:r>
              <a:rPr lang="en-US" sz="1400" dirty="0"/>
              <a:t>That will show the process output</a:t>
            </a:r>
          </a:p>
          <a:p>
            <a:r>
              <a:rPr lang="en-US" sz="1400" dirty="0"/>
              <a:t>And actor 2 will open the WhatsApp web and the put a WhatsApp status or see the WhatsApp status</a:t>
            </a:r>
            <a:endParaRPr lang="en-IN" sz="1400" dirty="0"/>
          </a:p>
        </p:txBody>
      </p:sp>
    </p:spTree>
    <p:extLst>
      <p:ext uri="{BB962C8B-B14F-4D97-AF65-F5344CB8AC3E}">
        <p14:creationId xmlns:p14="http://schemas.microsoft.com/office/powerpoint/2010/main" val="1727117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43F776-6EA0-4B37-BE43-CE6A25446A0C}"/>
              </a:ext>
            </a:extLst>
          </p:cNvPr>
          <p:cNvSpPr>
            <a:spLocks noGrp="1"/>
          </p:cNvSpPr>
          <p:nvPr>
            <p:ph type="title"/>
          </p:nvPr>
        </p:nvSpPr>
        <p:spPr/>
        <p:txBody>
          <a:bodyPr/>
          <a:lstStyle/>
          <a:p>
            <a:r>
              <a:rPr lang="en-US" dirty="0">
                <a:latin typeface="Cooper Black" panose="0208090404030B020404" pitchFamily="18" charset="0"/>
              </a:rPr>
              <a:t>USER Case Diagram</a:t>
            </a:r>
            <a:endParaRPr lang="en-IN" dirty="0">
              <a:latin typeface="Cooper Black" panose="0208090404030B020404" pitchFamily="18" charset="0"/>
            </a:endParaRPr>
          </a:p>
        </p:txBody>
      </p:sp>
      <p:pic>
        <p:nvPicPr>
          <p:cNvPr id="6" name="Picture 5">
            <a:extLst>
              <a:ext uri="{FF2B5EF4-FFF2-40B4-BE49-F238E27FC236}">
                <a16:creationId xmlns:a16="http://schemas.microsoft.com/office/drawing/2014/main" id="{0AF7298E-9956-46EE-8306-FDDA2E4B72D4}"/>
              </a:ext>
            </a:extLst>
          </p:cNvPr>
          <p:cNvPicPr>
            <a:picLocks noChangeAspect="1"/>
          </p:cNvPicPr>
          <p:nvPr/>
        </p:nvPicPr>
        <p:blipFill>
          <a:blip r:embed="rId2"/>
          <a:srcRect/>
          <a:stretch/>
        </p:blipFill>
        <p:spPr>
          <a:xfrm>
            <a:off x="1136821" y="1369080"/>
            <a:ext cx="5807102" cy="3635311"/>
          </a:xfrm>
          <a:prstGeom prst="rect">
            <a:avLst/>
          </a:prstGeom>
        </p:spPr>
      </p:pic>
    </p:spTree>
    <p:extLst>
      <p:ext uri="{BB962C8B-B14F-4D97-AF65-F5344CB8AC3E}">
        <p14:creationId xmlns:p14="http://schemas.microsoft.com/office/powerpoint/2010/main" val="175791257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9"/>
          <p:cNvSpPr txBox="1">
            <a:spLocks noGrp="1"/>
          </p:cNvSpPr>
          <p:nvPr>
            <p:ph type="title"/>
          </p:nvPr>
        </p:nvSpPr>
        <p:spPr>
          <a:xfrm>
            <a:off x="1499253" y="472376"/>
            <a:ext cx="6261482"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b="0" dirty="0">
                <a:latin typeface="Cooper Black" panose="0208090404030B020404" pitchFamily="18" charset="0"/>
              </a:rPr>
              <a:t>H</a:t>
            </a:r>
            <a:r>
              <a:rPr lang="en" b="0" dirty="0">
                <a:latin typeface="Cooper Black" panose="0208090404030B020404" pitchFamily="18" charset="0"/>
              </a:rPr>
              <a:t>OW THE PROJECT WORK</a:t>
            </a:r>
            <a:endParaRPr b="0" dirty="0">
              <a:latin typeface="Cooper Black" panose="0208090404030B020404" pitchFamily="18" charset="0"/>
            </a:endParaRPr>
          </a:p>
        </p:txBody>
      </p:sp>
      <p:sp>
        <p:nvSpPr>
          <p:cNvPr id="407" name="Google Shape;407;p39"/>
          <p:cNvSpPr/>
          <p:nvPr/>
        </p:nvSpPr>
        <p:spPr>
          <a:xfrm>
            <a:off x="0" y="242436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8" name="Google Shape;408;p39"/>
          <p:cNvSpPr/>
          <p:nvPr/>
        </p:nvSpPr>
        <p:spPr>
          <a:xfrm>
            <a:off x="0" y="242436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409" name="Google Shape;409;p39"/>
          <p:cNvGrpSpPr/>
          <p:nvPr/>
        </p:nvGrpSpPr>
        <p:grpSpPr>
          <a:xfrm>
            <a:off x="1786339" y="1756741"/>
            <a:ext cx="473400" cy="473400"/>
            <a:chOff x="1786339" y="1703401"/>
            <a:chExt cx="473400" cy="473400"/>
          </a:xfrm>
        </p:grpSpPr>
        <p:sp>
          <p:nvSpPr>
            <p:cNvPr id="410" name="Google Shape;410;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Nunito Sans"/>
                <a:ea typeface="Nunito Sans"/>
                <a:cs typeface="Nunito Sans"/>
                <a:sym typeface="Nunito Sans"/>
              </a:endParaRPr>
            </a:p>
          </p:txBody>
        </p:sp>
        <p:sp>
          <p:nvSpPr>
            <p:cNvPr id="411" name="Google Shape;411;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Nunito Sans"/>
                  <a:ea typeface="Nunito Sans"/>
                  <a:cs typeface="Nunito Sans"/>
                  <a:sym typeface="Nunito Sans"/>
                </a:rPr>
                <a:t>1</a:t>
              </a:r>
              <a:endParaRPr sz="600" dirty="0">
                <a:solidFill>
                  <a:schemeClr val="dk1"/>
                </a:solidFill>
                <a:latin typeface="Nunito Sans"/>
                <a:ea typeface="Nunito Sans"/>
                <a:cs typeface="Nunito Sans"/>
                <a:sym typeface="Nunito Sans"/>
              </a:endParaRPr>
            </a:p>
          </p:txBody>
        </p:sp>
      </p:grpSp>
      <p:grpSp>
        <p:nvGrpSpPr>
          <p:cNvPr id="412" name="Google Shape;412;p39"/>
          <p:cNvGrpSpPr/>
          <p:nvPr/>
        </p:nvGrpSpPr>
        <p:grpSpPr>
          <a:xfrm>
            <a:off x="3814414" y="1756741"/>
            <a:ext cx="473400" cy="473400"/>
            <a:chOff x="3814414" y="1703401"/>
            <a:chExt cx="473400" cy="473400"/>
          </a:xfrm>
        </p:grpSpPr>
        <p:sp>
          <p:nvSpPr>
            <p:cNvPr id="413" name="Google Shape;413;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Nunito Sans"/>
                <a:ea typeface="Nunito Sans"/>
                <a:cs typeface="Nunito Sans"/>
                <a:sym typeface="Nunito Sans"/>
              </a:endParaRPr>
            </a:p>
          </p:txBody>
        </p:sp>
        <p:sp>
          <p:nvSpPr>
            <p:cNvPr id="414" name="Google Shape;414;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Nunito Sans"/>
                  <a:ea typeface="Nunito Sans"/>
                  <a:cs typeface="Nunito Sans"/>
                  <a:sym typeface="Nunito Sans"/>
                </a:rPr>
                <a:t>3</a:t>
              </a:r>
              <a:endParaRPr sz="600" dirty="0">
                <a:solidFill>
                  <a:schemeClr val="dk1"/>
                </a:solidFill>
                <a:latin typeface="Nunito Sans"/>
                <a:ea typeface="Nunito Sans"/>
                <a:cs typeface="Nunito Sans"/>
                <a:sym typeface="Nunito Sans"/>
              </a:endParaRPr>
            </a:p>
          </p:txBody>
        </p:sp>
      </p:grpSp>
      <p:grpSp>
        <p:nvGrpSpPr>
          <p:cNvPr id="415" name="Google Shape;415;p39"/>
          <p:cNvGrpSpPr/>
          <p:nvPr/>
        </p:nvGrpSpPr>
        <p:grpSpPr>
          <a:xfrm>
            <a:off x="5842489" y="1756741"/>
            <a:ext cx="473400" cy="473400"/>
            <a:chOff x="5842489" y="1703401"/>
            <a:chExt cx="473400" cy="473400"/>
          </a:xfrm>
        </p:grpSpPr>
        <p:sp>
          <p:nvSpPr>
            <p:cNvPr id="416" name="Google Shape;416;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Nunito Sans"/>
                <a:ea typeface="Nunito Sans"/>
                <a:cs typeface="Nunito Sans"/>
                <a:sym typeface="Nunito Sans"/>
              </a:endParaRPr>
            </a:p>
          </p:txBody>
        </p:sp>
        <p:sp>
          <p:nvSpPr>
            <p:cNvPr id="417" name="Google Shape;417;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Nunito Sans"/>
                  <a:ea typeface="Nunito Sans"/>
                  <a:cs typeface="Nunito Sans"/>
                  <a:sym typeface="Nunito Sans"/>
                </a:rPr>
                <a:t>5</a:t>
              </a:r>
              <a:endParaRPr sz="600" dirty="0">
                <a:solidFill>
                  <a:schemeClr val="dk1"/>
                </a:solidFill>
                <a:latin typeface="Nunito Sans"/>
                <a:ea typeface="Nunito Sans"/>
                <a:cs typeface="Nunito Sans"/>
                <a:sym typeface="Nunito Sans"/>
              </a:endParaRPr>
            </a:p>
          </p:txBody>
        </p:sp>
      </p:grpSp>
      <p:grpSp>
        <p:nvGrpSpPr>
          <p:cNvPr id="418" name="Google Shape;418;p39"/>
          <p:cNvGrpSpPr/>
          <p:nvPr/>
        </p:nvGrpSpPr>
        <p:grpSpPr>
          <a:xfrm>
            <a:off x="6880814" y="3629640"/>
            <a:ext cx="473400" cy="473400"/>
            <a:chOff x="6880814" y="3576300"/>
            <a:chExt cx="473400" cy="473400"/>
          </a:xfrm>
        </p:grpSpPr>
        <p:sp>
          <p:nvSpPr>
            <p:cNvPr id="419" name="Google Shape;419;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Nunito Sans"/>
                <a:ea typeface="Nunito Sans"/>
                <a:cs typeface="Nunito Sans"/>
                <a:sym typeface="Nunito Sans"/>
              </a:endParaRPr>
            </a:p>
          </p:txBody>
        </p:sp>
        <p:sp>
          <p:nvSpPr>
            <p:cNvPr id="420" name="Google Shape;420;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Nunito Sans"/>
                  <a:ea typeface="Nunito Sans"/>
                  <a:cs typeface="Nunito Sans"/>
                  <a:sym typeface="Nunito Sans"/>
                </a:rPr>
                <a:t>6</a:t>
              </a:r>
              <a:endParaRPr sz="600" dirty="0">
                <a:solidFill>
                  <a:schemeClr val="dk1"/>
                </a:solidFill>
                <a:latin typeface="Nunito Sans"/>
                <a:ea typeface="Nunito Sans"/>
                <a:cs typeface="Nunito Sans"/>
                <a:sym typeface="Nunito Sans"/>
              </a:endParaRPr>
            </a:p>
          </p:txBody>
        </p:sp>
      </p:grpSp>
      <p:grpSp>
        <p:nvGrpSpPr>
          <p:cNvPr id="421" name="Google Shape;421;p39"/>
          <p:cNvGrpSpPr/>
          <p:nvPr/>
        </p:nvGrpSpPr>
        <p:grpSpPr>
          <a:xfrm>
            <a:off x="4852739" y="3629640"/>
            <a:ext cx="473400" cy="473400"/>
            <a:chOff x="4852739" y="3576300"/>
            <a:chExt cx="473400" cy="473400"/>
          </a:xfrm>
        </p:grpSpPr>
        <p:sp>
          <p:nvSpPr>
            <p:cNvPr id="422" name="Google Shape;422;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Nunito Sans"/>
                <a:ea typeface="Nunito Sans"/>
                <a:cs typeface="Nunito Sans"/>
                <a:sym typeface="Nunito Sans"/>
              </a:endParaRPr>
            </a:p>
          </p:txBody>
        </p:sp>
        <p:sp>
          <p:nvSpPr>
            <p:cNvPr id="423" name="Google Shape;423;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Nunito Sans"/>
                  <a:ea typeface="Nunito Sans"/>
                  <a:cs typeface="Nunito Sans"/>
                  <a:sym typeface="Nunito Sans"/>
                </a:rPr>
                <a:t>4</a:t>
              </a:r>
              <a:endParaRPr sz="600" dirty="0">
                <a:solidFill>
                  <a:schemeClr val="dk1"/>
                </a:solidFill>
                <a:latin typeface="Nunito Sans"/>
                <a:ea typeface="Nunito Sans"/>
                <a:cs typeface="Nunito Sans"/>
                <a:sym typeface="Nunito Sans"/>
              </a:endParaRPr>
            </a:p>
          </p:txBody>
        </p:sp>
      </p:grpSp>
      <p:grpSp>
        <p:nvGrpSpPr>
          <p:cNvPr id="424" name="Google Shape;424;p39"/>
          <p:cNvGrpSpPr/>
          <p:nvPr/>
        </p:nvGrpSpPr>
        <p:grpSpPr>
          <a:xfrm>
            <a:off x="2824664" y="3629640"/>
            <a:ext cx="473400" cy="473400"/>
            <a:chOff x="2824664" y="3576300"/>
            <a:chExt cx="473400" cy="473400"/>
          </a:xfrm>
        </p:grpSpPr>
        <p:sp>
          <p:nvSpPr>
            <p:cNvPr id="425" name="Google Shape;425;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Nunito Sans"/>
                <a:ea typeface="Nunito Sans"/>
                <a:cs typeface="Nunito Sans"/>
                <a:sym typeface="Nunito Sans"/>
              </a:endParaRPr>
            </a:p>
          </p:txBody>
        </p:sp>
        <p:sp>
          <p:nvSpPr>
            <p:cNvPr id="426" name="Google Shape;426;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Nunito Sans"/>
                  <a:ea typeface="Nunito Sans"/>
                  <a:cs typeface="Nunito Sans"/>
                  <a:sym typeface="Nunito Sans"/>
                </a:rPr>
                <a:t>2</a:t>
              </a:r>
              <a:endParaRPr sz="600" dirty="0">
                <a:solidFill>
                  <a:schemeClr val="dk1"/>
                </a:solidFill>
                <a:latin typeface="Nunito Sans"/>
                <a:ea typeface="Nunito Sans"/>
                <a:cs typeface="Nunito Sans"/>
                <a:sym typeface="Nunito Sans"/>
              </a:endParaRPr>
            </a:p>
          </p:txBody>
        </p:sp>
      </p:grpSp>
      <p:sp>
        <p:nvSpPr>
          <p:cNvPr id="427" name="Google Shape;427;p39"/>
          <p:cNvSpPr txBox="1"/>
          <p:nvPr/>
        </p:nvSpPr>
        <p:spPr>
          <a:xfrm>
            <a:off x="1379850" y="1209440"/>
            <a:ext cx="1444814"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IN" sz="1200" b="1" dirty="0">
                <a:solidFill>
                  <a:schemeClr val="dk1"/>
                </a:solidFill>
                <a:latin typeface="Nunito Sans"/>
                <a:ea typeface="Nunito Sans"/>
                <a:cs typeface="Nunito Sans"/>
                <a:sym typeface="Nunito Sans"/>
              </a:rPr>
              <a:t>O</a:t>
            </a:r>
            <a:r>
              <a:rPr lang="en" sz="1200" b="1" dirty="0">
                <a:solidFill>
                  <a:schemeClr val="dk1"/>
                </a:solidFill>
                <a:latin typeface="Nunito Sans"/>
                <a:ea typeface="Nunito Sans"/>
                <a:cs typeface="Nunito Sans"/>
                <a:sym typeface="Nunito Sans"/>
              </a:rPr>
              <a:t>pen the whatsapp web and our app</a:t>
            </a:r>
            <a:endParaRPr sz="1200" b="1" dirty="0">
              <a:solidFill>
                <a:schemeClr val="dk1"/>
              </a:solidFill>
              <a:latin typeface="Nunito Sans"/>
              <a:ea typeface="Nunito Sans"/>
              <a:cs typeface="Nunito Sans"/>
              <a:sym typeface="Nunito Sans"/>
            </a:endParaRPr>
          </a:p>
        </p:txBody>
      </p:sp>
      <p:sp>
        <p:nvSpPr>
          <p:cNvPr id="428" name="Google Shape;428;p39"/>
          <p:cNvSpPr txBox="1"/>
          <p:nvPr/>
        </p:nvSpPr>
        <p:spPr>
          <a:xfrm>
            <a:off x="3400065" y="120944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200" b="1" dirty="0">
                <a:solidFill>
                  <a:schemeClr val="dk1"/>
                </a:solidFill>
                <a:latin typeface="Nunito Sans"/>
                <a:ea typeface="Nunito Sans"/>
                <a:cs typeface="Nunito Sans"/>
                <a:sym typeface="Nunito Sans"/>
              </a:rPr>
              <a:t>Start fetching the text status of the Whatsapp</a:t>
            </a:r>
            <a:endParaRPr sz="1200" b="1" dirty="0">
              <a:solidFill>
                <a:schemeClr val="dk1"/>
              </a:solidFill>
              <a:latin typeface="Nunito Sans"/>
              <a:ea typeface="Nunito Sans"/>
              <a:cs typeface="Nunito Sans"/>
              <a:sym typeface="Nunito Sans"/>
            </a:endParaRPr>
          </a:p>
        </p:txBody>
      </p:sp>
      <p:sp>
        <p:nvSpPr>
          <p:cNvPr id="429" name="Google Shape;429;p39"/>
          <p:cNvSpPr txBox="1"/>
          <p:nvPr/>
        </p:nvSpPr>
        <p:spPr>
          <a:xfrm>
            <a:off x="5436010" y="1209440"/>
            <a:ext cx="1444804"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200" b="1" dirty="0">
                <a:solidFill>
                  <a:schemeClr val="dk1"/>
                </a:solidFill>
                <a:latin typeface="Nunito Sans"/>
                <a:ea typeface="Nunito Sans"/>
                <a:cs typeface="Nunito Sans"/>
                <a:sym typeface="Nunito Sans"/>
              </a:rPr>
              <a:t>We will get the processed result  </a:t>
            </a:r>
            <a:endParaRPr sz="1200" b="1" dirty="0">
              <a:solidFill>
                <a:schemeClr val="dk1"/>
              </a:solidFill>
              <a:latin typeface="Nunito Sans"/>
              <a:ea typeface="Nunito Sans"/>
              <a:cs typeface="Nunito Sans"/>
              <a:sym typeface="Nunito Sans"/>
            </a:endParaRPr>
          </a:p>
        </p:txBody>
      </p:sp>
      <p:sp>
        <p:nvSpPr>
          <p:cNvPr id="430" name="Google Shape;430;p39"/>
          <p:cNvSpPr txBox="1"/>
          <p:nvPr/>
        </p:nvSpPr>
        <p:spPr>
          <a:xfrm>
            <a:off x="2598821" y="4116940"/>
            <a:ext cx="1105754"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200" b="1" dirty="0">
                <a:solidFill>
                  <a:schemeClr val="dk1"/>
                </a:solidFill>
                <a:latin typeface="Nunito Sans"/>
                <a:ea typeface="Nunito Sans"/>
                <a:cs typeface="Nunito Sans"/>
                <a:sym typeface="Nunito Sans"/>
              </a:rPr>
              <a:t>SCAN THE</a:t>
            </a:r>
          </a:p>
          <a:p>
            <a:pPr marL="0" marR="0" lvl="0" indent="0" algn="ctr" rtl="0">
              <a:lnSpc>
                <a:spcPct val="100000"/>
              </a:lnSpc>
              <a:spcBef>
                <a:spcPts val="0"/>
              </a:spcBef>
              <a:spcAft>
                <a:spcPts val="0"/>
              </a:spcAft>
              <a:buNone/>
            </a:pPr>
            <a:r>
              <a:rPr lang="en" sz="1200" b="1" dirty="0">
                <a:solidFill>
                  <a:schemeClr val="dk1"/>
                </a:solidFill>
                <a:latin typeface="Nunito Sans"/>
                <a:ea typeface="Nunito Sans"/>
                <a:cs typeface="Nunito Sans"/>
                <a:sym typeface="Nunito Sans"/>
              </a:rPr>
              <a:t> QR CODE to login </a:t>
            </a:r>
            <a:endParaRPr sz="1200" b="1" dirty="0">
              <a:solidFill>
                <a:schemeClr val="dk1"/>
              </a:solidFill>
              <a:latin typeface="Nunito Sans"/>
              <a:ea typeface="Nunito Sans"/>
              <a:cs typeface="Nunito Sans"/>
              <a:sym typeface="Nunito Sans"/>
            </a:endParaRPr>
          </a:p>
        </p:txBody>
      </p:sp>
      <p:sp>
        <p:nvSpPr>
          <p:cNvPr id="431" name="Google Shape;431;p39"/>
          <p:cNvSpPr txBox="1"/>
          <p:nvPr/>
        </p:nvSpPr>
        <p:spPr>
          <a:xfrm>
            <a:off x="4446255" y="411694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200" b="1" dirty="0">
                <a:solidFill>
                  <a:schemeClr val="dk1"/>
                </a:solidFill>
                <a:latin typeface="Nunito Sans"/>
                <a:ea typeface="Nunito Sans"/>
                <a:cs typeface="Nunito Sans"/>
                <a:sym typeface="Nunito Sans"/>
              </a:rPr>
              <a:t>Then fetched data will processed</a:t>
            </a:r>
            <a:endParaRPr sz="1200" b="1" dirty="0">
              <a:solidFill>
                <a:schemeClr val="dk1"/>
              </a:solidFill>
              <a:latin typeface="Nunito Sans"/>
              <a:ea typeface="Nunito Sans"/>
              <a:cs typeface="Nunito Sans"/>
              <a:sym typeface="Nunito Sans"/>
            </a:endParaRPr>
          </a:p>
        </p:txBody>
      </p:sp>
      <p:sp>
        <p:nvSpPr>
          <p:cNvPr id="432" name="Google Shape;432;p39"/>
          <p:cNvSpPr txBox="1"/>
          <p:nvPr/>
        </p:nvSpPr>
        <p:spPr>
          <a:xfrm>
            <a:off x="6474335" y="411694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200" b="1" dirty="0">
                <a:solidFill>
                  <a:schemeClr val="dk1"/>
                </a:solidFill>
                <a:latin typeface="Nunito Sans"/>
                <a:ea typeface="Nunito Sans"/>
                <a:cs typeface="Nunito Sans"/>
                <a:sym typeface="Nunito Sans"/>
              </a:rPr>
              <a:t>C</a:t>
            </a:r>
            <a:r>
              <a:rPr lang="en-IN" sz="1200" b="1" dirty="0">
                <a:solidFill>
                  <a:schemeClr val="dk1"/>
                </a:solidFill>
                <a:latin typeface="Nunito Sans"/>
                <a:ea typeface="Nunito Sans"/>
                <a:cs typeface="Nunito Sans"/>
                <a:sym typeface="Nunito Sans"/>
              </a:rPr>
              <a:t>all your love ones</a:t>
            </a:r>
            <a:endParaRPr sz="1200" b="1" dirty="0">
              <a:solidFill>
                <a:schemeClr val="dk1"/>
              </a:solidFill>
              <a:latin typeface="Nunito Sans"/>
              <a:ea typeface="Nunito Sans"/>
              <a:cs typeface="Nunito Sans"/>
              <a:sym typeface="Nunito Sans"/>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txBox="1">
            <a:spLocks noGrp="1"/>
          </p:cNvSpPr>
          <p:nvPr>
            <p:ph type="title"/>
          </p:nvPr>
        </p:nvSpPr>
        <p:spPr>
          <a:xfrm>
            <a:off x="1419948" y="774850"/>
            <a:ext cx="5129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latin typeface="Cooper Black" panose="0208090404030B020404" pitchFamily="18" charset="0"/>
              </a:rPr>
              <a:t>TECHNOLOGY USED </a:t>
            </a:r>
            <a:endParaRPr sz="3600" dirty="0">
              <a:latin typeface="Cooper Black" panose="0208090404030B020404" pitchFamily="18" charset="0"/>
            </a:endParaRPr>
          </a:p>
        </p:txBody>
      </p:sp>
      <p:sp>
        <p:nvSpPr>
          <p:cNvPr id="132" name="Google Shape;132;p17"/>
          <p:cNvSpPr txBox="1">
            <a:spLocks noGrp="1"/>
          </p:cNvSpPr>
          <p:nvPr>
            <p:ph type="body" idx="1"/>
          </p:nvPr>
        </p:nvSpPr>
        <p:spPr>
          <a:xfrm>
            <a:off x="0" y="876301"/>
            <a:ext cx="6665495" cy="3185159"/>
          </a:xfrm>
          <a:prstGeom prst="rect">
            <a:avLst/>
          </a:prstGeom>
        </p:spPr>
        <p:txBody>
          <a:bodyPr spcFirstLastPara="1" wrap="square" lIns="0" tIns="0" rIns="0" bIns="0" anchor="t" anchorCtr="0">
            <a:noAutofit/>
          </a:bodyPr>
          <a:lstStyle/>
          <a:p>
            <a:pPr marL="101600" lvl="0" indent="0">
              <a:lnSpc>
                <a:spcPct val="150000"/>
              </a:lnSpc>
              <a:buNone/>
            </a:pPr>
            <a:endParaRPr lang="en-IN" sz="2800" dirty="0">
              <a:latin typeface="Mongolian Baiti" panose="03000500000000000000" pitchFamily="66" charset="0"/>
              <a:cs typeface="Mongolian Baiti" panose="03000500000000000000" pitchFamily="66" charset="0"/>
            </a:endParaRPr>
          </a:p>
          <a:p>
            <a:pPr lvl="0">
              <a:lnSpc>
                <a:spcPct val="150000"/>
              </a:lnSpc>
            </a:pPr>
            <a:r>
              <a:rPr lang="en-IN" sz="2800" b="1" dirty="0">
                <a:latin typeface="Mongolian Baiti" panose="03000500000000000000" pitchFamily="66" charset="0"/>
                <a:cs typeface="Mongolian Baiti" panose="03000500000000000000" pitchFamily="66" charset="0"/>
              </a:rPr>
              <a:t>IDE</a:t>
            </a:r>
            <a:r>
              <a:rPr lang="en-IN" sz="2800" dirty="0">
                <a:latin typeface="Mongolian Baiti" panose="03000500000000000000" pitchFamily="66" charset="0"/>
                <a:cs typeface="Mongolian Baiti" panose="03000500000000000000" pitchFamily="66" charset="0"/>
              </a:rPr>
              <a:t>: VS Code, PyCharm</a:t>
            </a:r>
          </a:p>
          <a:p>
            <a:pPr lvl="0">
              <a:lnSpc>
                <a:spcPct val="150000"/>
              </a:lnSpc>
            </a:pPr>
            <a:r>
              <a:rPr lang="en-IN" sz="2800" b="1" dirty="0">
                <a:latin typeface="Mongolian Baiti" panose="03000500000000000000" pitchFamily="66" charset="0"/>
                <a:cs typeface="Mongolian Baiti" panose="03000500000000000000" pitchFamily="66" charset="0"/>
              </a:rPr>
              <a:t>Programming Language</a:t>
            </a:r>
            <a:r>
              <a:rPr lang="en-IN" sz="2800" dirty="0">
                <a:latin typeface="Mongolian Baiti" panose="03000500000000000000" pitchFamily="66" charset="0"/>
                <a:cs typeface="Mongolian Baiti" panose="03000500000000000000" pitchFamily="66" charset="0"/>
              </a:rPr>
              <a:t>: Python, selenium</a:t>
            </a:r>
          </a:p>
          <a:p>
            <a:pPr lvl="0">
              <a:lnSpc>
                <a:spcPct val="150000"/>
              </a:lnSpc>
            </a:pPr>
            <a:r>
              <a:rPr lang="en-IN" sz="2800" b="1" dirty="0">
                <a:latin typeface="Mongolian Baiti" panose="03000500000000000000" pitchFamily="66" charset="0"/>
                <a:cs typeface="Mongolian Baiti" panose="03000500000000000000" pitchFamily="66" charset="0"/>
              </a:rPr>
              <a:t>Web Technologies: </a:t>
            </a:r>
            <a:r>
              <a:rPr lang="en-IN" sz="2800" dirty="0">
                <a:latin typeface="Mongolian Baiti" panose="03000500000000000000" pitchFamily="66" charset="0"/>
                <a:cs typeface="Mongolian Baiti" panose="03000500000000000000" pitchFamily="66" charset="0"/>
              </a:rPr>
              <a:t>HTML,CSS,JS, Flask</a:t>
            </a:r>
          </a:p>
          <a:p>
            <a:pPr lvl="0">
              <a:lnSpc>
                <a:spcPct val="150000"/>
              </a:lnSpc>
            </a:pPr>
            <a:r>
              <a:rPr lang="en-IN" sz="2800" b="1" dirty="0">
                <a:latin typeface="Mongolian Baiti" panose="03000500000000000000" pitchFamily="66" charset="0"/>
                <a:cs typeface="Mongolian Baiti" panose="03000500000000000000" pitchFamily="66" charset="0"/>
              </a:rPr>
              <a:t>Datasets :  </a:t>
            </a:r>
            <a:r>
              <a:rPr lang="en-IN" sz="2800" dirty="0">
                <a:latin typeface="Mongolian Baiti" panose="03000500000000000000" pitchFamily="66" charset="0"/>
                <a:cs typeface="Mongolian Baiti" panose="03000500000000000000" pitchFamily="66" charset="0"/>
              </a:rPr>
              <a:t>Google Dataset Search or 			  Kaggle</a:t>
            </a:r>
          </a:p>
          <a:p>
            <a:pPr marL="101600" lvl="0" indent="0">
              <a:lnSpc>
                <a:spcPct val="150000"/>
              </a:lnSpc>
              <a:buNone/>
            </a:pPr>
            <a:endParaRPr lang="en-IN" sz="2800" dirty="0">
              <a:latin typeface="Mongolian Baiti" panose="03000500000000000000" pitchFamily="66" charset="0"/>
              <a:cs typeface="Mongolian Baiti" panose="03000500000000000000" pitchFamily="66" charset="0"/>
            </a:endParaRPr>
          </a:p>
          <a:p>
            <a:pPr lvl="0">
              <a:lnSpc>
                <a:spcPct val="150000"/>
              </a:lnSpc>
            </a:pPr>
            <a:endParaRPr lang="en-IN" sz="2800" dirty="0">
              <a:latin typeface="Mongolian Baiti" panose="03000500000000000000" pitchFamily="66" charset="0"/>
              <a:cs typeface="Mongolian Baiti" panose="03000500000000000000" pitchFamily="66" charset="0"/>
            </a:endParaRPr>
          </a:p>
        </p:txBody>
      </p:sp>
      <p:pic>
        <p:nvPicPr>
          <p:cNvPr id="3" name="Picture 2">
            <a:extLst>
              <a:ext uri="{FF2B5EF4-FFF2-40B4-BE49-F238E27FC236}">
                <a16:creationId xmlns:a16="http://schemas.microsoft.com/office/drawing/2014/main" id="{2ABBD863-66FC-4728-A84E-B9F328D22AC7}"/>
              </a:ext>
            </a:extLst>
          </p:cNvPr>
          <p:cNvPicPr>
            <a:picLocks noChangeAspect="1"/>
          </p:cNvPicPr>
          <p:nvPr/>
        </p:nvPicPr>
        <p:blipFill rotWithShape="1">
          <a:blip r:embed="rId3"/>
          <a:srcRect l="27957" r="20453" b="-4938"/>
          <a:stretch/>
        </p:blipFill>
        <p:spPr>
          <a:xfrm>
            <a:off x="6741553" y="366964"/>
            <a:ext cx="2402447" cy="44095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4"/>
        <p:cNvGrpSpPr/>
        <p:nvPr/>
      </p:nvGrpSpPr>
      <p:grpSpPr>
        <a:xfrm>
          <a:off x="0" y="0"/>
          <a:ext cx="0" cy="0"/>
          <a:chOff x="0" y="0"/>
          <a:chExt cx="0" cy="0"/>
        </a:xfrm>
      </p:grpSpPr>
      <p:pic>
        <p:nvPicPr>
          <p:cNvPr id="3" name="Picture 2">
            <a:extLst>
              <a:ext uri="{FF2B5EF4-FFF2-40B4-BE49-F238E27FC236}">
                <a16:creationId xmlns:a16="http://schemas.microsoft.com/office/drawing/2014/main" id="{3EDD822B-54A1-49FA-93A0-01098D2A3092}"/>
              </a:ext>
            </a:extLst>
          </p:cNvPr>
          <p:cNvPicPr>
            <a:picLocks noChangeAspect="1"/>
          </p:cNvPicPr>
          <p:nvPr/>
        </p:nvPicPr>
        <p:blipFill rotWithShape="1">
          <a:blip r:embed="rId3"/>
          <a:srcRect t="-1379" b="28200"/>
          <a:stretch/>
        </p:blipFill>
        <p:spPr>
          <a:xfrm>
            <a:off x="74428" y="311890"/>
            <a:ext cx="8995144" cy="3763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4"/>
        <p:cNvGrpSpPr/>
        <p:nvPr/>
      </p:nvGrpSpPr>
      <p:grpSpPr>
        <a:xfrm>
          <a:off x="0" y="0"/>
          <a:ext cx="0" cy="0"/>
          <a:chOff x="0" y="0"/>
          <a:chExt cx="0" cy="0"/>
        </a:xfrm>
      </p:grpSpPr>
      <p:pic>
        <p:nvPicPr>
          <p:cNvPr id="3" name="Picture 2">
            <a:extLst>
              <a:ext uri="{FF2B5EF4-FFF2-40B4-BE49-F238E27FC236}">
                <a16:creationId xmlns:a16="http://schemas.microsoft.com/office/drawing/2014/main" id="{3EDD822B-54A1-49FA-93A0-01098D2A3092}"/>
              </a:ext>
            </a:extLst>
          </p:cNvPr>
          <p:cNvPicPr>
            <a:picLocks noChangeAspect="1"/>
          </p:cNvPicPr>
          <p:nvPr/>
        </p:nvPicPr>
        <p:blipFill rotWithShape="1">
          <a:blip r:embed="rId3"/>
          <a:srcRect t="-4962" b="36745"/>
          <a:stretch/>
        </p:blipFill>
        <p:spPr>
          <a:xfrm>
            <a:off x="0" y="354420"/>
            <a:ext cx="9144000" cy="3508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124011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4"/>
        <p:cNvGrpSpPr/>
        <p:nvPr/>
      </p:nvGrpSpPr>
      <p:grpSpPr>
        <a:xfrm>
          <a:off x="0" y="0"/>
          <a:ext cx="0" cy="0"/>
          <a:chOff x="0" y="0"/>
          <a:chExt cx="0" cy="0"/>
        </a:xfrm>
      </p:grpSpPr>
      <p:pic>
        <p:nvPicPr>
          <p:cNvPr id="6" name="Picture 5">
            <a:extLst>
              <a:ext uri="{FF2B5EF4-FFF2-40B4-BE49-F238E27FC236}">
                <a16:creationId xmlns:a16="http://schemas.microsoft.com/office/drawing/2014/main" id="{374B98C5-CEEE-47E0-B2D9-52D1D2BB5DEA}"/>
              </a:ext>
            </a:extLst>
          </p:cNvPr>
          <p:cNvPicPr>
            <a:picLocks noChangeAspect="1"/>
          </p:cNvPicPr>
          <p:nvPr/>
        </p:nvPicPr>
        <p:blipFill rotWithShape="1">
          <a:blip r:embed="rId3"/>
          <a:srcRect l="-1704" t="-755" r="1704" b="27685"/>
          <a:stretch/>
        </p:blipFill>
        <p:spPr>
          <a:xfrm>
            <a:off x="163034" y="106326"/>
            <a:ext cx="8527311" cy="3423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2475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4"/>
        <p:cNvGrpSpPr/>
        <p:nvPr/>
      </p:nvGrpSpPr>
      <p:grpSpPr>
        <a:xfrm>
          <a:off x="0" y="0"/>
          <a:ext cx="0" cy="0"/>
          <a:chOff x="0" y="0"/>
          <a:chExt cx="0" cy="0"/>
        </a:xfrm>
      </p:grpSpPr>
      <p:pic>
        <p:nvPicPr>
          <p:cNvPr id="4" name="Picture 3">
            <a:extLst>
              <a:ext uri="{FF2B5EF4-FFF2-40B4-BE49-F238E27FC236}">
                <a16:creationId xmlns:a16="http://schemas.microsoft.com/office/drawing/2014/main" id="{BCE973DD-4E68-49B7-86DD-77CEA2FB5921}"/>
              </a:ext>
            </a:extLst>
          </p:cNvPr>
          <p:cNvPicPr>
            <a:picLocks noChangeAspect="1"/>
          </p:cNvPicPr>
          <p:nvPr/>
        </p:nvPicPr>
        <p:blipFill>
          <a:blip r:embed="rId3"/>
          <a:stretch>
            <a:fillRect/>
          </a:stretch>
        </p:blipFill>
        <p:spPr>
          <a:xfrm>
            <a:off x="269358" y="404036"/>
            <a:ext cx="8548577" cy="46357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515600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4"/>
        <p:cNvGrpSpPr/>
        <p:nvPr/>
      </p:nvGrpSpPr>
      <p:grpSpPr>
        <a:xfrm>
          <a:off x="0" y="0"/>
          <a:ext cx="0" cy="0"/>
          <a:chOff x="0" y="0"/>
          <a:chExt cx="0" cy="0"/>
        </a:xfrm>
      </p:grpSpPr>
      <p:sp>
        <p:nvSpPr>
          <p:cNvPr id="295" name="Google Shape;295;p31"/>
          <p:cNvSpPr txBox="1">
            <a:spLocks noGrp="1"/>
          </p:cNvSpPr>
          <p:nvPr>
            <p:ph type="body" idx="4294967295"/>
          </p:nvPr>
        </p:nvSpPr>
        <p:spPr>
          <a:xfrm>
            <a:off x="661737" y="1263316"/>
            <a:ext cx="3319105" cy="239056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lang="en" sz="2800" dirty="0">
              <a:solidFill>
                <a:schemeClr val="accent1">
                  <a:lumMod val="40000"/>
                  <a:lumOff val="60000"/>
                </a:schemeClr>
              </a:solidFill>
              <a:latin typeface="Mongolian Baiti" panose="03000500000000000000" pitchFamily="66" charset="0"/>
              <a:ea typeface="Lexend Deca"/>
              <a:cs typeface="Mongolian Baiti" panose="03000500000000000000" pitchFamily="66" charset="0"/>
              <a:sym typeface="Lexend Deca"/>
            </a:endParaRPr>
          </a:p>
          <a:p>
            <a:pPr marL="0" lvl="0" indent="0" algn="ctr" rtl="0">
              <a:spcBef>
                <a:spcPts val="0"/>
              </a:spcBef>
              <a:spcAft>
                <a:spcPts val="0"/>
              </a:spcAft>
              <a:buNone/>
            </a:pPr>
            <a:r>
              <a:rPr lang="en" sz="2800" dirty="0">
                <a:solidFill>
                  <a:schemeClr val="accent1">
                    <a:lumMod val="40000"/>
                    <a:lumOff val="60000"/>
                  </a:schemeClr>
                </a:solidFill>
                <a:latin typeface="Mongolian Baiti" panose="03000500000000000000" pitchFamily="66" charset="0"/>
                <a:ea typeface="Lexend Deca"/>
                <a:cs typeface="Mongolian Baiti" panose="03000500000000000000" pitchFamily="66" charset="0"/>
                <a:sym typeface="Lexend Deca"/>
              </a:rPr>
              <a:t>CUSTOMER </a:t>
            </a:r>
          </a:p>
          <a:p>
            <a:pPr marL="0" lvl="0" indent="0" algn="ctr" rtl="0">
              <a:spcBef>
                <a:spcPts val="0"/>
              </a:spcBef>
              <a:spcAft>
                <a:spcPts val="0"/>
              </a:spcAft>
              <a:buNone/>
            </a:pPr>
            <a:r>
              <a:rPr lang="en" sz="2800" dirty="0">
                <a:solidFill>
                  <a:schemeClr val="accent1">
                    <a:lumMod val="40000"/>
                    <a:lumOff val="60000"/>
                  </a:schemeClr>
                </a:solidFill>
                <a:latin typeface="Mongolian Baiti" panose="03000500000000000000" pitchFamily="66" charset="0"/>
                <a:ea typeface="Lexend Deca"/>
                <a:cs typeface="Mongolian Baiti" panose="03000500000000000000" pitchFamily="66" charset="0"/>
                <a:sym typeface="Lexend Deca"/>
              </a:rPr>
              <a:t>  GRAPHICAL </a:t>
            </a:r>
          </a:p>
          <a:p>
            <a:pPr marL="0" lvl="0" indent="0" algn="ctr" rtl="0">
              <a:spcBef>
                <a:spcPts val="0"/>
              </a:spcBef>
              <a:spcAft>
                <a:spcPts val="0"/>
              </a:spcAft>
              <a:buNone/>
            </a:pPr>
            <a:r>
              <a:rPr lang="en" sz="2800" dirty="0">
                <a:solidFill>
                  <a:schemeClr val="accent1">
                    <a:lumMod val="40000"/>
                    <a:lumOff val="60000"/>
                  </a:schemeClr>
                </a:solidFill>
                <a:latin typeface="Mongolian Baiti" panose="03000500000000000000" pitchFamily="66" charset="0"/>
                <a:ea typeface="Lexend Deca"/>
                <a:cs typeface="Mongolian Baiti" panose="03000500000000000000" pitchFamily="66" charset="0"/>
                <a:sym typeface="Lexend Deca"/>
              </a:rPr>
              <a:t>USER </a:t>
            </a:r>
          </a:p>
          <a:p>
            <a:pPr marL="0" lvl="0" indent="0" algn="ctr" rtl="0">
              <a:spcBef>
                <a:spcPts val="0"/>
              </a:spcBef>
              <a:spcAft>
                <a:spcPts val="0"/>
              </a:spcAft>
              <a:buNone/>
            </a:pPr>
            <a:r>
              <a:rPr lang="en" sz="2800" dirty="0">
                <a:solidFill>
                  <a:schemeClr val="accent1">
                    <a:lumMod val="40000"/>
                    <a:lumOff val="60000"/>
                  </a:schemeClr>
                </a:solidFill>
                <a:latin typeface="Mongolian Baiti" panose="03000500000000000000" pitchFamily="66" charset="0"/>
                <a:ea typeface="Lexend Deca"/>
                <a:cs typeface="Mongolian Baiti" panose="03000500000000000000" pitchFamily="66" charset="0"/>
                <a:sym typeface="Lexend Deca"/>
              </a:rPr>
              <a:t>INTERFACE </a:t>
            </a:r>
            <a:endParaRPr sz="2800" dirty="0">
              <a:solidFill>
                <a:schemeClr val="accent1">
                  <a:lumMod val="40000"/>
                  <a:lumOff val="60000"/>
                </a:schemeClr>
              </a:solidFill>
              <a:latin typeface="Mongolian Baiti" panose="03000500000000000000" pitchFamily="66" charset="0"/>
              <a:ea typeface="Lexend Deca"/>
              <a:cs typeface="Mongolian Baiti" panose="03000500000000000000" pitchFamily="66" charset="0"/>
              <a:sym typeface="Lexend Deca"/>
            </a:endParaRPr>
          </a:p>
          <a:p>
            <a:pPr marL="0" lvl="0" indent="0" algn="ctr" rtl="0">
              <a:spcBef>
                <a:spcPts val="800"/>
              </a:spcBef>
              <a:spcAft>
                <a:spcPts val="800"/>
              </a:spcAft>
              <a:buNone/>
            </a:pPr>
            <a:endParaRPr dirty="0">
              <a:solidFill>
                <a:schemeClr val="accent1">
                  <a:lumMod val="40000"/>
                  <a:lumOff val="60000"/>
                </a:schemeClr>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33140650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8"/>
        <p:cNvGrpSpPr/>
        <p:nvPr/>
      </p:nvGrpSpPr>
      <p:grpSpPr>
        <a:xfrm>
          <a:off x="0" y="0"/>
          <a:ext cx="0" cy="0"/>
          <a:chOff x="0" y="0"/>
          <a:chExt cx="0" cy="0"/>
        </a:xfrm>
      </p:grpSpPr>
      <p:grpSp>
        <p:nvGrpSpPr>
          <p:cNvPr id="320" name="Google Shape;320;p33"/>
          <p:cNvGrpSpPr/>
          <p:nvPr/>
        </p:nvGrpSpPr>
        <p:grpSpPr>
          <a:xfrm>
            <a:off x="1275536" y="901242"/>
            <a:ext cx="5344319" cy="2987953"/>
            <a:chOff x="1177450" y="241631"/>
            <a:chExt cx="6173152" cy="3616776"/>
          </a:xfrm>
        </p:grpSpPr>
        <p:sp>
          <p:nvSpPr>
            <p:cNvPr id="321" name="Google Shape;321;p33"/>
            <p:cNvSpPr/>
            <p:nvPr/>
          </p:nvSpPr>
          <p:spPr>
            <a:xfrm>
              <a:off x="1682275" y="241631"/>
              <a:ext cx="5161606" cy="3454974"/>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2" name="Google Shape;322;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3" name="Google Shape;323;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4" name="Google Shape;324;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pic>
        <p:nvPicPr>
          <p:cNvPr id="7" name="Picture 6">
            <a:extLst>
              <a:ext uri="{FF2B5EF4-FFF2-40B4-BE49-F238E27FC236}">
                <a16:creationId xmlns:a16="http://schemas.microsoft.com/office/drawing/2014/main" id="{5A7E9FE5-ECC7-4C71-ACAB-CDAEB9CE5B3B}"/>
              </a:ext>
            </a:extLst>
          </p:cNvPr>
          <p:cNvPicPr>
            <a:picLocks noChangeAspect="1"/>
          </p:cNvPicPr>
          <p:nvPr/>
        </p:nvPicPr>
        <p:blipFill>
          <a:blip r:embed="rId3"/>
          <a:stretch>
            <a:fillRect/>
          </a:stretch>
        </p:blipFill>
        <p:spPr>
          <a:xfrm>
            <a:off x="1860504" y="1077619"/>
            <a:ext cx="4164487" cy="24936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28;p44">
            <a:extLst>
              <a:ext uri="{FF2B5EF4-FFF2-40B4-BE49-F238E27FC236}">
                <a16:creationId xmlns:a16="http://schemas.microsoft.com/office/drawing/2014/main" id="{39BBF4E8-DA3D-429E-9027-72F24EA1D4B6}"/>
              </a:ext>
            </a:extLst>
          </p:cNvPr>
          <p:cNvSpPr txBox="1">
            <a:spLocks noGrp="1"/>
          </p:cNvSpPr>
          <p:nvPr>
            <p:ph type="title"/>
          </p:nvPr>
        </p:nvSpPr>
        <p:spPr>
          <a:xfrm>
            <a:off x="1422400" y="599440"/>
            <a:ext cx="6014720" cy="63286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latin typeface="Cooper Black" panose="0208090404030B020404" pitchFamily="18" charset="0"/>
              </a:rPr>
              <a:t>Team Presentation</a:t>
            </a:r>
            <a:endParaRPr sz="4000" dirty="0">
              <a:latin typeface="Cooper Black" panose="0208090404030B020404" pitchFamily="18" charset="0"/>
            </a:endParaRPr>
          </a:p>
        </p:txBody>
      </p:sp>
      <p:pic>
        <p:nvPicPr>
          <p:cNvPr id="7" name="Google Shape;530;p44">
            <a:extLst>
              <a:ext uri="{FF2B5EF4-FFF2-40B4-BE49-F238E27FC236}">
                <a16:creationId xmlns:a16="http://schemas.microsoft.com/office/drawing/2014/main" id="{3233C4EE-D802-4122-A337-B07CA257BD3C}"/>
              </a:ext>
            </a:extLst>
          </p:cNvPr>
          <p:cNvPicPr preferRelativeResize="0"/>
          <p:nvPr/>
        </p:nvPicPr>
        <p:blipFill rotWithShape="1">
          <a:blip r:embed="rId2"/>
          <a:srcRect l="2482" t="16170" r="9336" b="30727"/>
          <a:stretch/>
        </p:blipFill>
        <p:spPr>
          <a:xfrm>
            <a:off x="2786067" y="1511262"/>
            <a:ext cx="1584961" cy="1588775"/>
          </a:xfrm>
          <a:prstGeom prst="ellipse">
            <a:avLst/>
          </a:prstGeom>
          <a:noFill/>
          <a:ln>
            <a:noFill/>
          </a:ln>
        </p:spPr>
      </p:pic>
      <p:sp>
        <p:nvSpPr>
          <p:cNvPr id="8" name="Google Shape;531;p44">
            <a:extLst>
              <a:ext uri="{FF2B5EF4-FFF2-40B4-BE49-F238E27FC236}">
                <a16:creationId xmlns:a16="http://schemas.microsoft.com/office/drawing/2014/main" id="{CF9B1290-F8A6-4A06-8D06-9E212E152903}"/>
              </a:ext>
            </a:extLst>
          </p:cNvPr>
          <p:cNvSpPr txBox="1"/>
          <p:nvPr/>
        </p:nvSpPr>
        <p:spPr>
          <a:xfrm>
            <a:off x="2532068" y="3456445"/>
            <a:ext cx="2184400" cy="99996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Nunito Sans"/>
                <a:ea typeface="Nunito Sans"/>
                <a:cs typeface="Nunito Sans"/>
                <a:sym typeface="Nunito Sans"/>
              </a:rPr>
              <a:t>RUDRA PRATAP SINGH </a:t>
            </a:r>
            <a:br>
              <a:rPr lang="en" dirty="0">
                <a:latin typeface="Nunito Sans"/>
                <a:ea typeface="Nunito Sans"/>
                <a:cs typeface="Nunito Sans"/>
                <a:sym typeface="Nunito Sans"/>
              </a:rPr>
            </a:br>
            <a:r>
              <a:rPr lang="en" sz="1050" dirty="0">
                <a:solidFill>
                  <a:schemeClr val="dk2"/>
                </a:solidFill>
                <a:latin typeface="Nunito Sans"/>
                <a:ea typeface="Nunito Sans"/>
                <a:cs typeface="Nunito Sans"/>
                <a:sym typeface="Nunito Sans"/>
              </a:rPr>
              <a:t>MCA</a:t>
            </a:r>
          </a:p>
          <a:p>
            <a:pPr marL="0" lvl="0" indent="0" algn="ctr" rtl="0">
              <a:spcBef>
                <a:spcPts val="0"/>
              </a:spcBef>
              <a:spcAft>
                <a:spcPts val="0"/>
              </a:spcAft>
              <a:buNone/>
            </a:pPr>
            <a:r>
              <a:rPr lang="en" sz="1050">
                <a:solidFill>
                  <a:schemeClr val="dk2"/>
                </a:solidFill>
                <a:latin typeface="Nunito Sans"/>
                <a:ea typeface="Nunito Sans"/>
                <a:cs typeface="Nunito Sans"/>
                <a:sym typeface="Nunito Sans"/>
              </a:rPr>
              <a:t>(2 YEAR/3 </a:t>
            </a:r>
            <a:r>
              <a:rPr lang="en" sz="1050" dirty="0">
                <a:solidFill>
                  <a:schemeClr val="dk2"/>
                </a:solidFill>
                <a:latin typeface="Nunito Sans"/>
                <a:ea typeface="Nunito Sans"/>
                <a:cs typeface="Nunito Sans"/>
                <a:sym typeface="Nunito Sans"/>
              </a:rPr>
              <a:t>SEM)</a:t>
            </a:r>
          </a:p>
          <a:p>
            <a:pPr marL="0" lvl="0" indent="0" algn="ctr" rtl="0">
              <a:spcBef>
                <a:spcPts val="0"/>
              </a:spcBef>
              <a:spcAft>
                <a:spcPts val="0"/>
              </a:spcAft>
              <a:buNone/>
            </a:pPr>
            <a:r>
              <a:rPr lang="en" sz="1050" dirty="0">
                <a:solidFill>
                  <a:schemeClr val="dk2"/>
                </a:solidFill>
                <a:latin typeface="Nunito Sans"/>
                <a:ea typeface="Nunito Sans"/>
                <a:cs typeface="Nunito Sans"/>
                <a:sym typeface="Nunito Sans"/>
              </a:rPr>
              <a:t>KIET GROUP OF INSTITUTION</a:t>
            </a:r>
          </a:p>
          <a:p>
            <a:pPr marL="0" lvl="0" indent="0" algn="ctr" rtl="0">
              <a:spcBef>
                <a:spcPts val="0"/>
              </a:spcBef>
              <a:spcAft>
                <a:spcPts val="0"/>
              </a:spcAft>
              <a:buNone/>
            </a:pPr>
            <a:endParaRPr dirty="0">
              <a:latin typeface="Nunito Sans"/>
              <a:ea typeface="Nunito Sans"/>
              <a:cs typeface="Nunito Sans"/>
              <a:sym typeface="Nunito Sans"/>
            </a:endParaRPr>
          </a:p>
        </p:txBody>
      </p:sp>
      <p:sp>
        <p:nvSpPr>
          <p:cNvPr id="13" name="Google Shape;537;p44">
            <a:extLst>
              <a:ext uri="{FF2B5EF4-FFF2-40B4-BE49-F238E27FC236}">
                <a16:creationId xmlns:a16="http://schemas.microsoft.com/office/drawing/2014/main" id="{60784702-86EE-46A9-B2E8-E5B5B1B3F2DB}"/>
              </a:ext>
            </a:extLst>
          </p:cNvPr>
          <p:cNvSpPr txBox="1"/>
          <p:nvPr/>
        </p:nvSpPr>
        <p:spPr>
          <a:xfrm>
            <a:off x="6142956" y="3612348"/>
            <a:ext cx="2391444" cy="7341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endParaRPr dirty="0">
              <a:latin typeface="Nunito Sans"/>
              <a:ea typeface="Nunito Sans"/>
              <a:cs typeface="Nunito Sans"/>
              <a:sym typeface="Nunito Sans"/>
            </a:endParaRPr>
          </a:p>
        </p:txBody>
      </p:sp>
      <p:sp>
        <p:nvSpPr>
          <p:cNvPr id="14" name="Google Shape;537;p44">
            <a:extLst>
              <a:ext uri="{FF2B5EF4-FFF2-40B4-BE49-F238E27FC236}">
                <a16:creationId xmlns:a16="http://schemas.microsoft.com/office/drawing/2014/main" id="{3C3DA9DA-AAF9-47B0-8B8C-FD24D9151C5F}"/>
              </a:ext>
            </a:extLst>
          </p:cNvPr>
          <p:cNvSpPr txBox="1"/>
          <p:nvPr/>
        </p:nvSpPr>
        <p:spPr>
          <a:xfrm>
            <a:off x="6202056" y="3683800"/>
            <a:ext cx="2391444" cy="7341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endParaRPr dirty="0">
              <a:latin typeface="Nunito Sans"/>
              <a:ea typeface="Nunito Sans"/>
              <a:cs typeface="Nunito Sans"/>
              <a:sym typeface="Nunito Sans"/>
            </a:endParaRPr>
          </a:p>
        </p:txBody>
      </p:sp>
    </p:spTree>
    <p:extLst>
      <p:ext uri="{BB962C8B-B14F-4D97-AF65-F5344CB8AC3E}">
        <p14:creationId xmlns:p14="http://schemas.microsoft.com/office/powerpoint/2010/main" val="271757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8"/>
        <p:cNvGrpSpPr/>
        <p:nvPr/>
      </p:nvGrpSpPr>
      <p:grpSpPr>
        <a:xfrm>
          <a:off x="0" y="0"/>
          <a:ext cx="0" cy="0"/>
          <a:chOff x="0" y="0"/>
          <a:chExt cx="0" cy="0"/>
        </a:xfrm>
      </p:grpSpPr>
      <p:grpSp>
        <p:nvGrpSpPr>
          <p:cNvPr id="320" name="Google Shape;320;p33"/>
          <p:cNvGrpSpPr/>
          <p:nvPr/>
        </p:nvGrpSpPr>
        <p:grpSpPr>
          <a:xfrm>
            <a:off x="1275536" y="901242"/>
            <a:ext cx="5344319" cy="2987953"/>
            <a:chOff x="1177450" y="241631"/>
            <a:chExt cx="6173152" cy="3616776"/>
          </a:xfrm>
        </p:grpSpPr>
        <p:sp>
          <p:nvSpPr>
            <p:cNvPr id="321" name="Google Shape;321;p33"/>
            <p:cNvSpPr/>
            <p:nvPr/>
          </p:nvSpPr>
          <p:spPr>
            <a:xfrm>
              <a:off x="1682275" y="241631"/>
              <a:ext cx="5161606" cy="3454974"/>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2" name="Google Shape;322;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3" name="Google Shape;323;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4" name="Google Shape;324;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A4EEFB75-202E-4639-9151-C667F4749467}"/>
              </a:ext>
            </a:extLst>
          </p:cNvPr>
          <p:cNvPicPr>
            <a:picLocks noChangeAspect="1"/>
          </p:cNvPicPr>
          <p:nvPr/>
        </p:nvPicPr>
        <p:blipFill rotWithShape="1">
          <a:blip r:embed="rId3"/>
          <a:srcRect l="2248" t="4952" r="2680" b="3215"/>
          <a:stretch/>
        </p:blipFill>
        <p:spPr>
          <a:xfrm>
            <a:off x="1883341" y="1041997"/>
            <a:ext cx="4182179" cy="2453639"/>
          </a:xfrm>
          <a:prstGeom prst="rect">
            <a:avLst/>
          </a:prstGeom>
        </p:spPr>
      </p:pic>
    </p:spTree>
    <p:extLst>
      <p:ext uri="{BB962C8B-B14F-4D97-AF65-F5344CB8AC3E}">
        <p14:creationId xmlns:p14="http://schemas.microsoft.com/office/powerpoint/2010/main" val="1683937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8" name="Text Placeholder 7">
            <a:extLst>
              <a:ext uri="{FF2B5EF4-FFF2-40B4-BE49-F238E27FC236}">
                <a16:creationId xmlns:a16="http://schemas.microsoft.com/office/drawing/2014/main" id="{FD6792F9-A588-4032-A4E5-035C553A6DF7}"/>
              </a:ext>
            </a:extLst>
          </p:cNvPr>
          <p:cNvSpPr>
            <a:spLocks noGrp="1"/>
          </p:cNvSpPr>
          <p:nvPr>
            <p:ph type="body" idx="1"/>
          </p:nvPr>
        </p:nvSpPr>
        <p:spPr>
          <a:xfrm>
            <a:off x="482009" y="297711"/>
            <a:ext cx="8265041" cy="4682756"/>
          </a:xfrm>
        </p:spPr>
        <p:txBody>
          <a:bodyPr/>
          <a:lstStyle/>
          <a:p>
            <a:pPr marL="101600" indent="0">
              <a:buNone/>
            </a:pPr>
            <a:r>
              <a:rPr lang="en-US" sz="1100" b="0" dirty="0">
                <a:solidFill>
                  <a:schemeClr val="tx1">
                    <a:lumMod val="90000"/>
                    <a:lumOff val="10000"/>
                  </a:schemeClr>
                </a:solidFill>
                <a:effectLst/>
                <a:latin typeface="Consolas" panose="020B0609020204030204" pitchFamily="49" charset="0"/>
              </a:rPr>
              <a:t>	- Processes any textual message and recognize the emotions embedded in it.</a:t>
            </a:r>
          </a:p>
          <a:p>
            <a:pPr marL="101600" indent="0">
              <a:buNone/>
            </a:pPr>
            <a:r>
              <a:rPr lang="en-US" sz="1100" b="0" dirty="0">
                <a:solidFill>
                  <a:schemeClr val="tx1">
                    <a:lumMod val="90000"/>
                    <a:lumOff val="10000"/>
                  </a:schemeClr>
                </a:solidFill>
                <a:effectLst/>
                <a:latin typeface="Consolas" panose="020B0609020204030204" pitchFamily="49" charset="0"/>
              </a:rPr>
              <a:t>        - Compatible with 5 different emotion categories as Happy, Angry, Sad, Surprise and Fear.</a:t>
            </a:r>
          </a:p>
          <a:p>
            <a:pPr marL="101600" indent="0">
              <a:buNone/>
            </a:pPr>
            <a:r>
              <a:rPr lang="en-US" sz="1100" b="0" dirty="0">
                <a:solidFill>
                  <a:schemeClr val="tx1">
                    <a:lumMod val="90000"/>
                    <a:lumOff val="10000"/>
                  </a:schemeClr>
                </a:solidFill>
                <a:effectLst/>
                <a:latin typeface="Consolas" panose="020B0609020204030204" pitchFamily="49" charset="0"/>
              </a:rPr>
              <a:t>        </a:t>
            </a:r>
          </a:p>
          <a:p>
            <a:pPr marL="101600" indent="0">
              <a:buNone/>
            </a:pPr>
            <a:r>
              <a:rPr lang="en-US" sz="1100" b="0" dirty="0">
                <a:solidFill>
                  <a:schemeClr val="tx1">
                    <a:lumMod val="90000"/>
                    <a:lumOff val="10000"/>
                  </a:schemeClr>
                </a:solidFill>
                <a:effectLst/>
                <a:latin typeface="Consolas" panose="020B0609020204030204" pitchFamily="49" charset="0"/>
              </a:rPr>
              <a:t>       	 </a:t>
            </a:r>
            <a:r>
              <a:rPr lang="en-US" sz="1100" b="0" dirty="0">
                <a:solidFill>
                  <a:schemeClr val="accent1"/>
                </a:solidFill>
                <a:effectLst/>
                <a:latin typeface="Consolas" panose="020B0609020204030204" pitchFamily="49" charset="0"/>
              </a:rPr>
              <a:t>Features</a:t>
            </a:r>
          </a:p>
          <a:p>
            <a:pPr marL="101600" indent="0">
              <a:buNone/>
            </a:pPr>
            <a:r>
              <a:rPr lang="en-US" sz="1100" b="0" dirty="0">
                <a:solidFill>
                  <a:schemeClr val="tx1">
                    <a:lumMod val="90000"/>
                    <a:lumOff val="10000"/>
                  </a:schemeClr>
                </a:solidFill>
                <a:effectLst/>
                <a:latin typeface="Consolas" panose="020B0609020204030204" pitchFamily="49" charset="0"/>
              </a:rPr>
              <a:t>        1. </a:t>
            </a:r>
            <a:r>
              <a:rPr lang="en-US" sz="1100" b="0" dirty="0">
                <a:solidFill>
                  <a:schemeClr val="accent1"/>
                </a:solidFill>
                <a:effectLst/>
                <a:latin typeface="Consolas" panose="020B0609020204030204" pitchFamily="49" charset="0"/>
              </a:rPr>
              <a:t>Text Pre-processing</a:t>
            </a:r>
          </a:p>
          <a:p>
            <a:pPr marL="101600" indent="0">
              <a:buNone/>
            </a:pPr>
            <a:r>
              <a:rPr lang="en-US" sz="1100" b="0" dirty="0">
                <a:solidFill>
                  <a:schemeClr val="tx1">
                    <a:lumMod val="90000"/>
                    <a:lumOff val="10000"/>
                  </a:schemeClr>
                </a:solidFill>
                <a:effectLst/>
                <a:latin typeface="Consolas" panose="020B0609020204030204" pitchFamily="49" charset="0"/>
              </a:rPr>
              <a:t>         At first we have the major goal to perform data cleaning and make the content suitable for emotion analysis.</a:t>
            </a:r>
          </a:p>
          <a:p>
            <a:pPr marL="101600" indent="0">
              <a:buNone/>
            </a:pPr>
            <a:r>
              <a:rPr lang="en-US" sz="1100" b="0" dirty="0">
                <a:solidFill>
                  <a:schemeClr val="tx1">
                    <a:lumMod val="90000"/>
                    <a:lumOff val="10000"/>
                  </a:schemeClr>
                </a:solidFill>
                <a:effectLst/>
                <a:latin typeface="Consolas" panose="020B0609020204030204" pitchFamily="49" charset="0"/>
              </a:rPr>
              <a:t>         - Remove the unwanted textual part from the message.</a:t>
            </a:r>
          </a:p>
          <a:p>
            <a:pPr marL="101600" indent="0">
              <a:buNone/>
            </a:pPr>
            <a:r>
              <a:rPr lang="en-US" sz="1100" b="0" dirty="0">
                <a:solidFill>
                  <a:schemeClr val="tx1">
                    <a:lumMod val="90000"/>
                    <a:lumOff val="10000"/>
                  </a:schemeClr>
                </a:solidFill>
                <a:effectLst/>
                <a:latin typeface="Consolas" panose="020B0609020204030204" pitchFamily="49" charset="0"/>
              </a:rPr>
              <a:t>         - Perform the natural language processing techniques.</a:t>
            </a:r>
          </a:p>
          <a:p>
            <a:pPr marL="101600" indent="0">
              <a:buNone/>
            </a:pPr>
            <a:r>
              <a:rPr lang="en-US" sz="1100" b="0" dirty="0">
                <a:solidFill>
                  <a:schemeClr val="tx1">
                    <a:lumMod val="90000"/>
                    <a:lumOff val="10000"/>
                  </a:schemeClr>
                </a:solidFill>
                <a:effectLst/>
                <a:latin typeface="Consolas" panose="020B0609020204030204" pitchFamily="49" charset="0"/>
              </a:rPr>
              <a:t>         - Bring out the well pre-processed text from the text pre-processing.</a:t>
            </a:r>
          </a:p>
          <a:p>
            <a:pPr marL="101600" indent="0">
              <a:buNone/>
            </a:pPr>
            <a:r>
              <a:rPr lang="en-US" sz="1100" b="0" dirty="0">
                <a:solidFill>
                  <a:schemeClr val="tx1">
                    <a:lumMod val="90000"/>
                    <a:lumOff val="10000"/>
                  </a:schemeClr>
                </a:solidFill>
                <a:effectLst/>
                <a:latin typeface="Consolas" panose="020B0609020204030204" pitchFamily="49" charset="0"/>
              </a:rPr>
              <a:t>       2. </a:t>
            </a:r>
            <a:r>
              <a:rPr lang="en-US" sz="1100" b="0" dirty="0">
                <a:solidFill>
                  <a:schemeClr val="accent1"/>
                </a:solidFill>
                <a:effectLst/>
                <a:latin typeface="Consolas" panose="020B0609020204030204" pitchFamily="49" charset="0"/>
              </a:rPr>
              <a:t>Emotion Investigation</a:t>
            </a:r>
          </a:p>
          <a:p>
            <a:pPr marL="101600" indent="0">
              <a:buNone/>
            </a:pPr>
            <a:r>
              <a:rPr lang="en-US" sz="1100" b="0" dirty="0">
                <a:solidFill>
                  <a:schemeClr val="tx1">
                    <a:lumMod val="90000"/>
                    <a:lumOff val="10000"/>
                  </a:schemeClr>
                </a:solidFill>
                <a:effectLst/>
                <a:latin typeface="Consolas" panose="020B0609020204030204" pitchFamily="49" charset="0"/>
              </a:rPr>
              <a:t>         Detect emotion from every word that we got from pre-processed text and take a count of it for further analytical process.</a:t>
            </a:r>
          </a:p>
          <a:p>
            <a:pPr marL="101600" indent="0">
              <a:buNone/>
            </a:pPr>
            <a:r>
              <a:rPr lang="en-US" sz="1100" b="0" dirty="0">
                <a:solidFill>
                  <a:schemeClr val="tx1">
                    <a:lumMod val="90000"/>
                    <a:lumOff val="10000"/>
                  </a:schemeClr>
                </a:solidFill>
                <a:effectLst/>
                <a:latin typeface="Consolas" panose="020B0609020204030204" pitchFamily="49" charset="0"/>
              </a:rPr>
              <a:t>        - Find the appropriate words that express emotions or feelings.</a:t>
            </a:r>
          </a:p>
          <a:p>
            <a:pPr marL="101600" indent="0">
              <a:buNone/>
            </a:pPr>
            <a:r>
              <a:rPr lang="en-US" sz="1100" b="0" dirty="0">
                <a:solidFill>
                  <a:schemeClr val="tx1">
                    <a:lumMod val="90000"/>
                    <a:lumOff val="10000"/>
                  </a:schemeClr>
                </a:solidFill>
                <a:effectLst/>
                <a:latin typeface="Consolas" panose="020B0609020204030204" pitchFamily="49" charset="0"/>
              </a:rPr>
              <a:t>        - Check the emotion category of each word.</a:t>
            </a:r>
          </a:p>
          <a:p>
            <a:pPr marL="101600" indent="0">
              <a:buNone/>
            </a:pPr>
            <a:r>
              <a:rPr lang="en-US" sz="1100" b="0" dirty="0">
                <a:solidFill>
                  <a:schemeClr val="tx1">
                    <a:lumMod val="90000"/>
                    <a:lumOff val="10000"/>
                  </a:schemeClr>
                </a:solidFill>
                <a:effectLst/>
                <a:latin typeface="Consolas" panose="020B0609020204030204" pitchFamily="49" charset="0"/>
              </a:rPr>
              <a:t>        - Store the count of emotions relevant to the words found.</a:t>
            </a:r>
          </a:p>
          <a:p>
            <a:pPr marL="101600" indent="0">
              <a:buNone/>
            </a:pPr>
            <a:r>
              <a:rPr lang="en-US" sz="1100" b="0" dirty="0">
                <a:solidFill>
                  <a:schemeClr val="tx1">
                    <a:lumMod val="90000"/>
                    <a:lumOff val="10000"/>
                  </a:schemeClr>
                </a:solidFill>
                <a:effectLst/>
                <a:latin typeface="Consolas" panose="020B0609020204030204" pitchFamily="49" charset="0"/>
              </a:rPr>
              <a:t>       3. </a:t>
            </a:r>
            <a:r>
              <a:rPr lang="en-US" sz="1100" b="0" dirty="0">
                <a:solidFill>
                  <a:schemeClr val="accent1"/>
                </a:solidFill>
                <a:effectLst/>
                <a:latin typeface="Consolas" panose="020B0609020204030204" pitchFamily="49" charset="0"/>
              </a:rPr>
              <a:t>Emotion Analysis</a:t>
            </a:r>
          </a:p>
          <a:p>
            <a:pPr marL="101600" indent="0">
              <a:buNone/>
            </a:pPr>
            <a:r>
              <a:rPr lang="en-US" sz="1100" b="0" dirty="0">
                <a:solidFill>
                  <a:schemeClr val="tx1">
                    <a:lumMod val="90000"/>
                    <a:lumOff val="10000"/>
                  </a:schemeClr>
                </a:solidFill>
                <a:effectLst/>
                <a:latin typeface="Consolas" panose="020B0609020204030204" pitchFamily="49" charset="0"/>
              </a:rPr>
              <a:t>        &gt; After emotion investigation, there is the time of getting the significant output for the textual message we input earlier.</a:t>
            </a:r>
          </a:p>
          <a:p>
            <a:pPr marL="101600" indent="0">
              <a:buNone/>
            </a:pPr>
            <a:r>
              <a:rPr lang="en-US" sz="1100" b="0" dirty="0">
                <a:solidFill>
                  <a:schemeClr val="tx1">
                    <a:lumMod val="90000"/>
                    <a:lumOff val="10000"/>
                  </a:schemeClr>
                </a:solidFill>
                <a:effectLst/>
                <a:latin typeface="Consolas" panose="020B0609020204030204" pitchFamily="49" charset="0"/>
              </a:rPr>
              <a:t>        - The output will be in the form of dictionary.</a:t>
            </a:r>
          </a:p>
          <a:p>
            <a:pPr marL="101600" indent="0">
              <a:buNone/>
            </a:pPr>
            <a:r>
              <a:rPr lang="en-US" sz="1100" b="0" dirty="0">
                <a:solidFill>
                  <a:schemeClr val="tx1">
                    <a:lumMod val="90000"/>
                    <a:lumOff val="10000"/>
                  </a:schemeClr>
                </a:solidFill>
                <a:effectLst/>
                <a:latin typeface="Consolas" panose="020B0609020204030204" pitchFamily="49" charset="0"/>
              </a:rPr>
              <a:t>        - There will be keys as emotion categories and values as emotion score.</a:t>
            </a:r>
          </a:p>
          <a:p>
            <a:pPr marL="101600" indent="0">
              <a:buNone/>
            </a:pPr>
            <a:r>
              <a:rPr lang="en-US" sz="1100" b="0" dirty="0">
                <a:solidFill>
                  <a:schemeClr val="tx1">
                    <a:lumMod val="90000"/>
                    <a:lumOff val="10000"/>
                  </a:schemeClr>
                </a:solidFill>
                <a:effectLst/>
                <a:latin typeface="Consolas" panose="020B0609020204030204" pitchFamily="49" charset="0"/>
              </a:rPr>
              <a:t>        - Higher the score of a particular emotion category, we can conclude that the message belongs to that category.</a:t>
            </a:r>
          </a:p>
          <a:p>
            <a:pPr marL="101600" indent="0">
              <a:buNone/>
            </a:pPr>
            <a:r>
              <a:rPr lang="en-US" sz="1100" b="0" dirty="0">
                <a:solidFill>
                  <a:schemeClr val="tx1">
                    <a:lumMod val="90000"/>
                    <a:lumOff val="10000"/>
                  </a:schemeClr>
                </a:solidFill>
                <a:effectLst/>
                <a:latin typeface="Consolas" panose="020B0609020204030204" pitchFamily="49" charset="0"/>
              </a:rPr>
              <a:t>        </a:t>
            </a:r>
          </a:p>
          <a:p>
            <a:pPr marL="101600" indent="0">
              <a:buNone/>
            </a:pPr>
            <a:r>
              <a:rPr lang="en-US" sz="1100" b="0" dirty="0">
                <a:solidFill>
                  <a:schemeClr val="tx1">
                    <a:lumMod val="90000"/>
                    <a:lumOff val="10000"/>
                  </a:schemeClr>
                </a:solidFill>
                <a:effectLst/>
                <a:latin typeface="Consolas" panose="020B0609020204030204" pitchFamily="49" charset="0"/>
              </a:rPr>
              <a:t>       </a:t>
            </a:r>
            <a:endParaRPr lang="en-IN" sz="1100" dirty="0">
              <a:solidFill>
                <a:schemeClr val="tx1">
                  <a:lumMod val="90000"/>
                  <a:lumOff val="10000"/>
                </a:schemeClr>
              </a:solidFill>
            </a:endParaRPr>
          </a:p>
        </p:txBody>
      </p:sp>
    </p:spTree>
    <p:extLst>
      <p:ext uri="{BB962C8B-B14F-4D97-AF65-F5344CB8AC3E}">
        <p14:creationId xmlns:p14="http://schemas.microsoft.com/office/powerpoint/2010/main" val="30144440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8" name="Text Placeholder 7">
            <a:extLst>
              <a:ext uri="{FF2B5EF4-FFF2-40B4-BE49-F238E27FC236}">
                <a16:creationId xmlns:a16="http://schemas.microsoft.com/office/drawing/2014/main" id="{FD6792F9-A588-4032-A4E5-035C553A6DF7}"/>
              </a:ext>
            </a:extLst>
          </p:cNvPr>
          <p:cNvSpPr>
            <a:spLocks noGrp="1"/>
          </p:cNvSpPr>
          <p:nvPr>
            <p:ph type="body" idx="1"/>
          </p:nvPr>
        </p:nvSpPr>
        <p:spPr>
          <a:xfrm>
            <a:off x="482009" y="297711"/>
            <a:ext cx="8265041" cy="4682756"/>
          </a:xfrm>
        </p:spPr>
        <p:txBody>
          <a:bodyPr/>
          <a:lstStyle/>
          <a:p>
            <a:pPr marL="101600" indent="0">
              <a:buNone/>
            </a:pPr>
            <a:r>
              <a:rPr lang="en-US" dirty="0">
                <a:solidFill>
                  <a:schemeClr val="tx1">
                    <a:lumMod val="90000"/>
                    <a:lumOff val="10000"/>
                  </a:schemeClr>
                </a:solidFill>
                <a:latin typeface="Consolas" panose="020B0609020204030204" pitchFamily="49" charset="0"/>
              </a:rPr>
              <a:t>Results:</a:t>
            </a:r>
          </a:p>
          <a:p>
            <a:pPr marL="101600" indent="0">
              <a:buNone/>
            </a:pPr>
            <a:endParaRPr lang="en-US" b="0" dirty="0">
              <a:solidFill>
                <a:schemeClr val="tx1">
                  <a:lumMod val="90000"/>
                  <a:lumOff val="10000"/>
                </a:schemeClr>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55BFF764-DD2E-404D-B243-30D8F53EE481}"/>
              </a:ext>
            </a:extLst>
          </p:cNvPr>
          <p:cNvPicPr>
            <a:picLocks noChangeAspect="1"/>
          </p:cNvPicPr>
          <p:nvPr/>
        </p:nvPicPr>
        <p:blipFill>
          <a:blip r:embed="rId3"/>
          <a:stretch>
            <a:fillRect/>
          </a:stretch>
        </p:blipFill>
        <p:spPr>
          <a:xfrm>
            <a:off x="4572000" y="297711"/>
            <a:ext cx="4132632" cy="2507665"/>
          </a:xfrm>
          <a:prstGeom prst="rect">
            <a:avLst/>
          </a:prstGeom>
        </p:spPr>
      </p:pic>
      <p:pic>
        <p:nvPicPr>
          <p:cNvPr id="5" name="Picture 4">
            <a:extLst>
              <a:ext uri="{FF2B5EF4-FFF2-40B4-BE49-F238E27FC236}">
                <a16:creationId xmlns:a16="http://schemas.microsoft.com/office/drawing/2014/main" id="{9A6B5FA5-E5DF-4E98-BF93-BF8F362211A2}"/>
              </a:ext>
            </a:extLst>
          </p:cNvPr>
          <p:cNvPicPr>
            <a:picLocks noChangeAspect="1"/>
          </p:cNvPicPr>
          <p:nvPr/>
        </p:nvPicPr>
        <p:blipFill>
          <a:blip r:embed="rId4"/>
          <a:stretch>
            <a:fillRect/>
          </a:stretch>
        </p:blipFill>
        <p:spPr>
          <a:xfrm>
            <a:off x="482009" y="722204"/>
            <a:ext cx="3317616" cy="925255"/>
          </a:xfrm>
          <a:prstGeom prst="rect">
            <a:avLst/>
          </a:prstGeom>
        </p:spPr>
      </p:pic>
      <p:pic>
        <p:nvPicPr>
          <p:cNvPr id="7" name="Picture 6">
            <a:extLst>
              <a:ext uri="{FF2B5EF4-FFF2-40B4-BE49-F238E27FC236}">
                <a16:creationId xmlns:a16="http://schemas.microsoft.com/office/drawing/2014/main" id="{5BBD7B8E-F472-410C-A271-D77314964907}"/>
              </a:ext>
            </a:extLst>
          </p:cNvPr>
          <p:cNvPicPr>
            <a:picLocks noChangeAspect="1"/>
          </p:cNvPicPr>
          <p:nvPr/>
        </p:nvPicPr>
        <p:blipFill>
          <a:blip r:embed="rId5"/>
          <a:stretch>
            <a:fillRect/>
          </a:stretch>
        </p:blipFill>
        <p:spPr>
          <a:xfrm>
            <a:off x="396950" y="1869711"/>
            <a:ext cx="3926958" cy="1166709"/>
          </a:xfrm>
          <a:prstGeom prst="rect">
            <a:avLst/>
          </a:prstGeom>
        </p:spPr>
      </p:pic>
      <p:pic>
        <p:nvPicPr>
          <p:cNvPr id="10" name="Picture 9">
            <a:extLst>
              <a:ext uri="{FF2B5EF4-FFF2-40B4-BE49-F238E27FC236}">
                <a16:creationId xmlns:a16="http://schemas.microsoft.com/office/drawing/2014/main" id="{235E4E78-3956-485A-9411-EF57FBD6344D}"/>
              </a:ext>
            </a:extLst>
          </p:cNvPr>
          <p:cNvPicPr>
            <a:picLocks noChangeAspect="1"/>
          </p:cNvPicPr>
          <p:nvPr/>
        </p:nvPicPr>
        <p:blipFill>
          <a:blip r:embed="rId6"/>
          <a:stretch>
            <a:fillRect/>
          </a:stretch>
        </p:blipFill>
        <p:spPr>
          <a:xfrm>
            <a:off x="4614529" y="3036420"/>
            <a:ext cx="3924640" cy="1409822"/>
          </a:xfrm>
          <a:prstGeom prst="rect">
            <a:avLst/>
          </a:prstGeom>
        </p:spPr>
      </p:pic>
      <p:pic>
        <p:nvPicPr>
          <p:cNvPr id="12" name="Picture 11">
            <a:extLst>
              <a:ext uri="{FF2B5EF4-FFF2-40B4-BE49-F238E27FC236}">
                <a16:creationId xmlns:a16="http://schemas.microsoft.com/office/drawing/2014/main" id="{6FE76937-FC03-43EC-A529-EE578EB60546}"/>
              </a:ext>
            </a:extLst>
          </p:cNvPr>
          <p:cNvPicPr>
            <a:picLocks noChangeAspect="1"/>
          </p:cNvPicPr>
          <p:nvPr/>
        </p:nvPicPr>
        <p:blipFill>
          <a:blip r:embed="rId7"/>
          <a:stretch>
            <a:fillRect/>
          </a:stretch>
        </p:blipFill>
        <p:spPr>
          <a:xfrm>
            <a:off x="318975" y="3168585"/>
            <a:ext cx="4004933" cy="1709856"/>
          </a:xfrm>
          <a:prstGeom prst="rect">
            <a:avLst/>
          </a:prstGeom>
        </p:spPr>
      </p:pic>
    </p:spTree>
    <p:extLst>
      <p:ext uri="{BB962C8B-B14F-4D97-AF65-F5344CB8AC3E}">
        <p14:creationId xmlns:p14="http://schemas.microsoft.com/office/powerpoint/2010/main" val="40778986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D621B0-B79C-40FD-835A-B5A3CA04139A}"/>
              </a:ext>
            </a:extLst>
          </p:cNvPr>
          <p:cNvPicPr>
            <a:picLocks noChangeAspect="1"/>
          </p:cNvPicPr>
          <p:nvPr/>
        </p:nvPicPr>
        <p:blipFill>
          <a:blip r:embed="rId2"/>
          <a:stretch>
            <a:fillRect/>
          </a:stretch>
        </p:blipFill>
        <p:spPr>
          <a:xfrm>
            <a:off x="4968240" y="502920"/>
            <a:ext cx="4396740" cy="5280660"/>
          </a:xfrm>
          <a:prstGeom prst="rect">
            <a:avLst/>
          </a:prstGeom>
        </p:spPr>
      </p:pic>
      <p:sp>
        <p:nvSpPr>
          <p:cNvPr id="7" name="Title 6">
            <a:extLst>
              <a:ext uri="{FF2B5EF4-FFF2-40B4-BE49-F238E27FC236}">
                <a16:creationId xmlns:a16="http://schemas.microsoft.com/office/drawing/2014/main" id="{A2C4389D-F5D0-4527-A842-27DDF0BDFBBA}"/>
              </a:ext>
            </a:extLst>
          </p:cNvPr>
          <p:cNvSpPr>
            <a:spLocks noGrp="1"/>
          </p:cNvSpPr>
          <p:nvPr>
            <p:ph type="title"/>
          </p:nvPr>
        </p:nvSpPr>
        <p:spPr>
          <a:xfrm>
            <a:off x="1373460" y="759800"/>
            <a:ext cx="5129100" cy="396300"/>
          </a:xfrm>
        </p:spPr>
        <p:txBody>
          <a:bodyPr/>
          <a:lstStyle/>
          <a:p>
            <a:r>
              <a:rPr lang="en-US" dirty="0">
                <a:latin typeface="Cooper Black" panose="0208090404030B020404" pitchFamily="18" charset="0"/>
              </a:rPr>
              <a:t>Future plans</a:t>
            </a:r>
            <a:endParaRPr lang="en-IN" dirty="0">
              <a:latin typeface="Cooper Black" panose="0208090404030B020404" pitchFamily="18" charset="0"/>
            </a:endParaRPr>
          </a:p>
        </p:txBody>
      </p:sp>
      <p:sp>
        <p:nvSpPr>
          <p:cNvPr id="3" name="Text Placeholder 2">
            <a:extLst>
              <a:ext uri="{FF2B5EF4-FFF2-40B4-BE49-F238E27FC236}">
                <a16:creationId xmlns:a16="http://schemas.microsoft.com/office/drawing/2014/main" id="{3250EFA9-E348-441F-8EA0-F42DA7B069ED}"/>
              </a:ext>
            </a:extLst>
          </p:cNvPr>
          <p:cNvSpPr>
            <a:spLocks noGrp="1"/>
          </p:cNvSpPr>
          <p:nvPr>
            <p:ph type="body" idx="1"/>
          </p:nvPr>
        </p:nvSpPr>
        <p:spPr/>
        <p:txBody>
          <a:bodyPr/>
          <a:lstStyle/>
          <a:p>
            <a:pPr>
              <a:lnSpc>
                <a:spcPct val="100000"/>
              </a:lnSpc>
              <a:buFont typeface="Wingdings" panose="05000000000000000000" pitchFamily="2" charset="2"/>
              <a:buChar char="v"/>
            </a:pPr>
            <a:r>
              <a:rPr lang="en-US" dirty="0">
                <a:latin typeface="Mongolian Baiti" panose="03000500000000000000" pitchFamily="66" charset="0"/>
                <a:cs typeface="Mongolian Baiti" panose="03000500000000000000" pitchFamily="66" charset="0"/>
              </a:rPr>
              <a:t>Make an Mobile application.</a:t>
            </a:r>
          </a:p>
          <a:p>
            <a:pPr>
              <a:lnSpc>
                <a:spcPct val="100000"/>
              </a:lnSpc>
              <a:buFont typeface="Wingdings" panose="05000000000000000000" pitchFamily="2" charset="2"/>
              <a:buChar char="v"/>
            </a:pPr>
            <a:r>
              <a:rPr lang="en-US" dirty="0">
                <a:latin typeface="Mongolian Baiti" panose="03000500000000000000" pitchFamily="66" charset="0"/>
                <a:cs typeface="Mongolian Baiti" panose="03000500000000000000" pitchFamily="66" charset="0"/>
              </a:rPr>
              <a:t>Can make Browser extensions.</a:t>
            </a:r>
          </a:p>
          <a:p>
            <a:pPr>
              <a:lnSpc>
                <a:spcPct val="100000"/>
              </a:lnSpc>
              <a:buFont typeface="Wingdings" panose="05000000000000000000" pitchFamily="2" charset="2"/>
              <a:buChar char="v"/>
            </a:pPr>
            <a:r>
              <a:rPr lang="en-US" dirty="0">
                <a:latin typeface="Mongolian Baiti" panose="03000500000000000000" pitchFamily="66" charset="0"/>
                <a:cs typeface="Mongolian Baiti" panose="03000500000000000000" pitchFamily="66" charset="0"/>
              </a:rPr>
              <a:t>Able to get understanding from images and videos status.</a:t>
            </a:r>
          </a:p>
          <a:p>
            <a:pPr>
              <a:lnSpc>
                <a:spcPct val="150000"/>
              </a:lnSpc>
              <a:buFont typeface="Wingdings" panose="05000000000000000000" pitchFamily="2" charset="2"/>
              <a:buChar char="v"/>
            </a:pPr>
            <a:r>
              <a:rPr lang="en-US" dirty="0">
                <a:latin typeface="Mongolian Baiti" panose="03000500000000000000" pitchFamily="66" charset="0"/>
                <a:cs typeface="Mongolian Baiti" panose="03000500000000000000" pitchFamily="66" charset="0"/>
              </a:rPr>
              <a:t>Can be apply on other social media platforms.</a:t>
            </a:r>
          </a:p>
          <a:p>
            <a:pPr marL="101600" indent="0">
              <a:lnSpc>
                <a:spcPct val="100000"/>
              </a:lnSpc>
              <a:buNone/>
            </a:pPr>
            <a:endParaRPr lang="en-US" dirty="0">
              <a:latin typeface="Mongolian Baiti" panose="03000500000000000000" pitchFamily="66" charset="0"/>
              <a:cs typeface="Mongolian Baiti" panose="03000500000000000000" pitchFamily="66" charset="0"/>
            </a:endParaRPr>
          </a:p>
        </p:txBody>
      </p:sp>
      <p:sp>
        <p:nvSpPr>
          <p:cNvPr id="4" name="Slide Number Placeholder 3">
            <a:extLst>
              <a:ext uri="{FF2B5EF4-FFF2-40B4-BE49-F238E27FC236}">
                <a16:creationId xmlns:a16="http://schemas.microsoft.com/office/drawing/2014/main" id="{17C0D9EE-310F-4D7B-9F2F-A38070BD33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62360460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B74667-5384-4DE0-B9CD-875FABEF9A74}"/>
              </a:ext>
            </a:extLst>
          </p:cNvPr>
          <p:cNvPicPr>
            <a:picLocks noChangeAspect="1"/>
          </p:cNvPicPr>
          <p:nvPr/>
        </p:nvPicPr>
        <p:blipFill rotWithShape="1">
          <a:blip r:embed="rId2"/>
          <a:srcRect l="3685" b="228"/>
          <a:stretch/>
        </p:blipFill>
        <p:spPr>
          <a:xfrm>
            <a:off x="1455420" y="521970"/>
            <a:ext cx="5038436" cy="1672590"/>
          </a:xfrm>
          <a:prstGeom prst="rect">
            <a:avLst/>
          </a:prstGeom>
        </p:spPr>
      </p:pic>
      <p:sp>
        <p:nvSpPr>
          <p:cNvPr id="3" name="Text Placeholder 2">
            <a:extLst>
              <a:ext uri="{FF2B5EF4-FFF2-40B4-BE49-F238E27FC236}">
                <a16:creationId xmlns:a16="http://schemas.microsoft.com/office/drawing/2014/main" id="{3250EFA9-E348-441F-8EA0-F42DA7B069ED}"/>
              </a:ext>
            </a:extLst>
          </p:cNvPr>
          <p:cNvSpPr>
            <a:spLocks noGrp="1"/>
          </p:cNvSpPr>
          <p:nvPr>
            <p:ph type="body" idx="1"/>
          </p:nvPr>
        </p:nvSpPr>
        <p:spPr>
          <a:xfrm>
            <a:off x="496186" y="1582550"/>
            <a:ext cx="8045301" cy="3560950"/>
          </a:xfrm>
        </p:spPr>
        <p:txBody>
          <a:bodyPr/>
          <a:lstStyle/>
          <a:p>
            <a:pPr>
              <a:buFont typeface="Wingdings" panose="05000000000000000000" pitchFamily="2" charset="2"/>
              <a:buChar char="v"/>
            </a:pPr>
            <a:r>
              <a:rPr lang="en-US" dirty="0">
                <a:solidFill>
                  <a:srgbClr val="FF5454"/>
                </a:solidFill>
                <a:latin typeface="Mongolian Baiti" panose="03000500000000000000" pitchFamily="66" charset="0"/>
                <a:cs typeface="Mongolian Baiti" panose="03000500000000000000" pitchFamily="66" charset="0"/>
                <a:hlinkClick r:id="rId3">
                  <a:extLst>
                    <a:ext uri="{A12FA001-AC4F-418D-AE19-62706E023703}">
                      <ahyp:hlinkClr xmlns:ahyp="http://schemas.microsoft.com/office/drawing/2018/hyperlinkcolor" val="tx"/>
                    </a:ext>
                  </a:extLst>
                </a:hlinkClick>
              </a:rPr>
              <a:t>Emotion </a:t>
            </a:r>
            <a:r>
              <a:rPr lang="en-US" dirty="0">
                <a:solidFill>
                  <a:schemeClr val="tx1"/>
                </a:solidFill>
                <a:latin typeface="Mongolian Baiti" panose="03000500000000000000" pitchFamily="66" charset="0"/>
                <a:cs typeface="Mongolian Baiti" panose="03000500000000000000" pitchFamily="66" charset="0"/>
                <a:hlinkClick r:id="rId3">
                  <a:extLst>
                    <a:ext uri="{A12FA001-AC4F-418D-AE19-62706E023703}">
                      <ahyp:hlinkClr xmlns:ahyp="http://schemas.microsoft.com/office/drawing/2018/hyperlinkcolor" val="tx"/>
                    </a:ext>
                  </a:extLst>
                </a:hlinkClick>
              </a:rPr>
              <a:t>Detection from text </a:t>
            </a:r>
            <a:endParaRPr lang="en-US" dirty="0">
              <a:solidFill>
                <a:schemeClr val="tx1"/>
              </a:solidFill>
              <a:latin typeface="Mongolian Baiti" panose="03000500000000000000" pitchFamily="66" charset="0"/>
              <a:cs typeface="Mongolian Baiti" panose="03000500000000000000" pitchFamily="66" charset="0"/>
            </a:endParaRPr>
          </a:p>
          <a:p>
            <a:pPr marL="101600" indent="0">
              <a:lnSpc>
                <a:spcPct val="100000"/>
              </a:lnSpc>
              <a:buNone/>
            </a:pPr>
            <a:r>
              <a:rPr lang="en-US" dirty="0">
                <a:latin typeface="Mongolian Baiti" panose="03000500000000000000" pitchFamily="66" charset="0"/>
                <a:cs typeface="Mongolian Baiti" panose="03000500000000000000" pitchFamily="66" charset="0"/>
              </a:rPr>
              <a:t>	</a:t>
            </a:r>
            <a:r>
              <a:rPr lang="en-US" sz="1000" dirty="0"/>
              <a:t>Shiv Naresh Shivhare1 and Prof. Saritha Khethawat</a:t>
            </a:r>
          </a:p>
          <a:p>
            <a:pPr marL="101600" indent="0">
              <a:lnSpc>
                <a:spcPct val="100000"/>
              </a:lnSpc>
              <a:buNone/>
            </a:pPr>
            <a:r>
              <a:rPr lang="en-US" sz="900" dirty="0"/>
              <a:t>	Department of CSE and IT, Maulana Azad National Institute </a:t>
            </a:r>
          </a:p>
          <a:p>
            <a:pPr marL="101600" indent="0">
              <a:lnSpc>
                <a:spcPct val="100000"/>
              </a:lnSpc>
              <a:buNone/>
            </a:pPr>
            <a:r>
              <a:rPr lang="en-US" sz="900" dirty="0"/>
              <a:t>		of Technology, Bhopal, Madhya Pradesh, India</a:t>
            </a:r>
          </a:p>
          <a:p>
            <a:pPr marL="101600" indent="0">
              <a:lnSpc>
                <a:spcPct val="100000"/>
              </a:lnSpc>
              <a:buNone/>
            </a:pPr>
            <a:endParaRPr lang="en-US" sz="900" dirty="0"/>
          </a:p>
          <a:p>
            <a:pPr>
              <a:lnSpc>
                <a:spcPct val="100000"/>
              </a:lnSpc>
              <a:buFont typeface="Wingdings" panose="05000000000000000000" pitchFamily="2" charset="2"/>
              <a:buChar char="v"/>
            </a:pPr>
            <a:r>
              <a:rPr lang="en-US" i="0" dirty="0">
                <a:solidFill>
                  <a:srgbClr val="333333"/>
                </a:solidFill>
                <a:effectLst/>
                <a:latin typeface="Segoe UI" panose="020B0502040204020203" pitchFamily="34" charset="0"/>
                <a:hlinkClick r:id="rId4"/>
              </a:rPr>
              <a:t>Emotion</a:t>
            </a:r>
            <a:r>
              <a:rPr lang="en-US" i="0" dirty="0">
                <a:solidFill>
                  <a:srgbClr val="333333"/>
                </a:solidFill>
                <a:effectLst/>
                <a:latin typeface="Segoe UI" panose="020B0502040204020203" pitchFamily="34" charset="0"/>
              </a:rPr>
              <a:t> Detection and Recognition from Text Using Deep Learning</a:t>
            </a:r>
          </a:p>
          <a:p>
            <a:pPr marL="101600" indent="0">
              <a:lnSpc>
                <a:spcPct val="100000"/>
              </a:lnSpc>
              <a:buNone/>
            </a:pPr>
            <a:r>
              <a:rPr lang="en-IN" dirty="0">
                <a:latin typeface="Mongolian Baiti" panose="03000500000000000000" pitchFamily="66" charset="0"/>
                <a:cs typeface="Mongolian Baiti" panose="03000500000000000000" pitchFamily="66" charset="0"/>
              </a:rPr>
              <a:t>	</a:t>
            </a:r>
            <a:r>
              <a:rPr lang="en-IN" sz="1000" b="0" i="0" dirty="0">
                <a:solidFill>
                  <a:srgbClr val="333333"/>
                </a:solidFill>
                <a:effectLst/>
                <a:latin typeface="Segoe UI" panose="020B0502040204020203" pitchFamily="34" charset="0"/>
              </a:rPr>
              <a:t>Chew-Yean</a:t>
            </a:r>
          </a:p>
          <a:p>
            <a:pPr marL="101600" indent="0">
              <a:lnSpc>
                <a:spcPct val="100000"/>
              </a:lnSpc>
              <a:buNone/>
            </a:pPr>
            <a:r>
              <a:rPr lang="en-IN" sz="1000" dirty="0">
                <a:solidFill>
                  <a:srgbClr val="333333"/>
                </a:solidFill>
                <a:latin typeface="Segoe UI" panose="020B0502040204020203" pitchFamily="34" charset="0"/>
                <a:cs typeface="Mongolian Baiti" panose="03000500000000000000" pitchFamily="66" charset="0"/>
              </a:rPr>
              <a:t>                   Microsoft Developer</a:t>
            </a:r>
          </a:p>
          <a:p>
            <a:pPr marL="101600" indent="0">
              <a:lnSpc>
                <a:spcPct val="100000"/>
              </a:lnSpc>
              <a:buNone/>
            </a:pPr>
            <a:endParaRPr lang="en-IN" sz="1000" strike="sngStrike" dirty="0">
              <a:solidFill>
                <a:srgbClr val="333333"/>
              </a:solidFill>
              <a:latin typeface="Segoe UI" panose="020B0502040204020203" pitchFamily="34" charset="0"/>
              <a:cs typeface="Mongolian Baiti" panose="03000500000000000000" pitchFamily="66" charset="0"/>
            </a:endParaRPr>
          </a:p>
          <a:p>
            <a:pPr algn="l">
              <a:buFont typeface="Wingdings" panose="05000000000000000000" pitchFamily="2" charset="2"/>
              <a:buChar char="v"/>
            </a:pPr>
            <a:r>
              <a:rPr lang="en-US" b="0" i="0" dirty="0">
                <a:effectLst/>
                <a:latin typeface="Noto Serif JP"/>
                <a:hlinkClick r:id="rId5"/>
              </a:rPr>
              <a:t>Introduction</a:t>
            </a:r>
            <a:r>
              <a:rPr lang="en-US" b="0" i="0" dirty="0">
                <a:effectLst/>
                <a:latin typeface="Noto Serif JP"/>
              </a:rPr>
              <a:t> to sentiment analysis: What is sentiment analysis</a:t>
            </a:r>
          </a:p>
          <a:p>
            <a:pPr algn="l">
              <a:buFont typeface="Wingdings" panose="05000000000000000000" pitchFamily="2" charset="2"/>
              <a:buChar char="v"/>
            </a:pPr>
            <a:r>
              <a:rPr lang="en-IN" dirty="0">
                <a:solidFill>
                  <a:schemeClr val="accent1"/>
                </a:solidFill>
                <a:latin typeface="Segoe UI" panose="020B0502040204020203" pitchFamily="34" charset="0"/>
                <a:cs typeface="Segoe UI" panose="020B0502040204020203" pitchFamily="34" charset="0"/>
              </a:rPr>
              <a:t>Emmanuel Lamptey</a:t>
            </a:r>
            <a:r>
              <a:rPr lang="en-IN"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Institute of Life and Earth Sciences (Including Health and Agriculture), Pan African University, University of Ibadan, Nigeria</a:t>
            </a:r>
            <a:br>
              <a:rPr lang="en-US" b="0" i="0" dirty="0">
                <a:effectLst/>
                <a:latin typeface="Nunito Sans" pitchFamily="2" charset="0"/>
              </a:rPr>
            </a:br>
            <a:endParaRPr lang="en-IN" dirty="0">
              <a:solidFill>
                <a:srgbClr val="333333"/>
              </a:solidFill>
              <a:latin typeface="Segoe UI" panose="020B0502040204020203" pitchFamily="34" charset="0"/>
              <a:cs typeface="Mongolian Baiti" panose="03000500000000000000" pitchFamily="66" charset="0"/>
            </a:endParaRPr>
          </a:p>
          <a:p>
            <a:pPr>
              <a:lnSpc>
                <a:spcPct val="100000"/>
              </a:lnSpc>
              <a:buFont typeface="Wingdings" panose="05000000000000000000" pitchFamily="2" charset="2"/>
              <a:buChar char="v"/>
            </a:pPr>
            <a:endParaRPr lang="en-IN" sz="1000" dirty="0">
              <a:solidFill>
                <a:srgbClr val="333333"/>
              </a:solidFill>
              <a:latin typeface="Segoe UI" panose="020B0502040204020203" pitchFamily="34" charset="0"/>
              <a:cs typeface="Mongolian Baiti" panose="03000500000000000000" pitchFamily="66" charset="0"/>
            </a:endParaRPr>
          </a:p>
          <a:p>
            <a:pPr>
              <a:lnSpc>
                <a:spcPct val="100000"/>
              </a:lnSpc>
              <a:buFont typeface="Wingdings" panose="05000000000000000000" pitchFamily="2" charset="2"/>
              <a:buChar char="v"/>
            </a:pPr>
            <a:endParaRPr lang="en-IN" dirty="0">
              <a:latin typeface="Mongolian Baiti" panose="03000500000000000000" pitchFamily="66" charset="0"/>
              <a:cs typeface="Mongolian Baiti" panose="03000500000000000000" pitchFamily="66" charset="0"/>
            </a:endParaRPr>
          </a:p>
          <a:p>
            <a:pPr>
              <a:lnSpc>
                <a:spcPct val="100000"/>
              </a:lnSpc>
              <a:buFont typeface="Wingdings" panose="05000000000000000000" pitchFamily="2" charset="2"/>
              <a:buChar char="v"/>
            </a:pPr>
            <a:endParaRPr lang="en-US" dirty="0">
              <a:latin typeface="Mongolian Baiti" panose="03000500000000000000" pitchFamily="66" charset="0"/>
              <a:cs typeface="Mongolian Baiti" panose="03000500000000000000" pitchFamily="66" charset="0"/>
            </a:endParaRPr>
          </a:p>
        </p:txBody>
      </p:sp>
      <p:sp>
        <p:nvSpPr>
          <p:cNvPr id="4" name="Slide Number Placeholder 3">
            <a:extLst>
              <a:ext uri="{FF2B5EF4-FFF2-40B4-BE49-F238E27FC236}">
                <a16:creationId xmlns:a16="http://schemas.microsoft.com/office/drawing/2014/main" id="{17C0D9EE-310F-4D7B-9F2F-A38070BD33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62159251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D621B0-B79C-40FD-835A-B5A3CA04139A}"/>
              </a:ext>
            </a:extLst>
          </p:cNvPr>
          <p:cNvPicPr>
            <a:picLocks noChangeAspect="1"/>
          </p:cNvPicPr>
          <p:nvPr/>
        </p:nvPicPr>
        <p:blipFill>
          <a:blip r:embed="rId2"/>
          <a:stretch>
            <a:fillRect/>
          </a:stretch>
        </p:blipFill>
        <p:spPr>
          <a:xfrm>
            <a:off x="4968240" y="502920"/>
            <a:ext cx="4396740" cy="5280660"/>
          </a:xfrm>
          <a:prstGeom prst="rect">
            <a:avLst/>
          </a:prstGeom>
        </p:spPr>
      </p:pic>
      <p:sp>
        <p:nvSpPr>
          <p:cNvPr id="7" name="Title 6">
            <a:extLst>
              <a:ext uri="{FF2B5EF4-FFF2-40B4-BE49-F238E27FC236}">
                <a16:creationId xmlns:a16="http://schemas.microsoft.com/office/drawing/2014/main" id="{A2C4389D-F5D0-4527-A842-27DDF0BDFBBA}"/>
              </a:ext>
            </a:extLst>
          </p:cNvPr>
          <p:cNvSpPr>
            <a:spLocks noGrp="1"/>
          </p:cNvSpPr>
          <p:nvPr>
            <p:ph type="title"/>
          </p:nvPr>
        </p:nvSpPr>
        <p:spPr>
          <a:xfrm>
            <a:off x="1373460" y="759800"/>
            <a:ext cx="5129100" cy="396300"/>
          </a:xfrm>
        </p:spPr>
        <p:txBody>
          <a:bodyPr/>
          <a:lstStyle/>
          <a:p>
            <a:r>
              <a:rPr lang="en-US" dirty="0">
                <a:latin typeface="Cooper Black" panose="0208090404030B020404" pitchFamily="18" charset="0"/>
              </a:rPr>
              <a:t>OUTCOME</a:t>
            </a:r>
            <a:endParaRPr lang="en-IN" dirty="0">
              <a:latin typeface="Cooper Black" panose="0208090404030B020404" pitchFamily="18" charset="0"/>
            </a:endParaRPr>
          </a:p>
        </p:txBody>
      </p:sp>
      <p:sp>
        <p:nvSpPr>
          <p:cNvPr id="3" name="Text Placeholder 2">
            <a:extLst>
              <a:ext uri="{FF2B5EF4-FFF2-40B4-BE49-F238E27FC236}">
                <a16:creationId xmlns:a16="http://schemas.microsoft.com/office/drawing/2014/main" id="{3250EFA9-E348-441F-8EA0-F42DA7B069ED}"/>
              </a:ext>
            </a:extLst>
          </p:cNvPr>
          <p:cNvSpPr>
            <a:spLocks noGrp="1"/>
          </p:cNvSpPr>
          <p:nvPr>
            <p:ph type="body" idx="1"/>
          </p:nvPr>
        </p:nvSpPr>
        <p:spPr/>
        <p:txBody>
          <a:bodyPr/>
          <a:lstStyle/>
          <a:p>
            <a:pPr marL="101600" indent="0" algn="ctr">
              <a:lnSpc>
                <a:spcPct val="100000"/>
              </a:lnSpc>
              <a:buNone/>
            </a:pPr>
            <a:endParaRPr lang="en-US" dirty="0">
              <a:solidFill>
                <a:schemeClr val="accent1"/>
              </a:solidFill>
              <a:latin typeface="Mongolian Baiti" panose="03000500000000000000" pitchFamily="66" charset="0"/>
              <a:cs typeface="Mongolian Baiti" panose="03000500000000000000" pitchFamily="66" charset="0"/>
            </a:endParaRPr>
          </a:p>
          <a:p>
            <a:pPr marL="101600" indent="0" algn="ctr">
              <a:lnSpc>
                <a:spcPct val="100000"/>
              </a:lnSpc>
              <a:buNone/>
            </a:pPr>
            <a:endParaRPr lang="en-US" dirty="0">
              <a:solidFill>
                <a:schemeClr val="accent1"/>
              </a:solidFill>
              <a:latin typeface="Mongolian Baiti" panose="03000500000000000000" pitchFamily="66" charset="0"/>
              <a:cs typeface="Mongolian Baiti" panose="03000500000000000000" pitchFamily="66" charset="0"/>
            </a:endParaRPr>
          </a:p>
          <a:p>
            <a:pPr marL="101600" indent="0" algn="ctr">
              <a:lnSpc>
                <a:spcPct val="100000"/>
              </a:lnSpc>
              <a:buNone/>
            </a:pPr>
            <a:endParaRPr lang="en-US" dirty="0">
              <a:solidFill>
                <a:schemeClr val="accent1"/>
              </a:solidFill>
              <a:latin typeface="Mongolian Baiti" panose="03000500000000000000" pitchFamily="66" charset="0"/>
              <a:cs typeface="Mongolian Baiti" panose="03000500000000000000" pitchFamily="66" charset="0"/>
            </a:endParaRPr>
          </a:p>
          <a:p>
            <a:pPr marL="101600" indent="0" algn="ctr">
              <a:lnSpc>
                <a:spcPct val="100000"/>
              </a:lnSpc>
              <a:buNone/>
            </a:pPr>
            <a:r>
              <a:rPr lang="en-US" dirty="0">
                <a:solidFill>
                  <a:schemeClr val="accent1"/>
                </a:solidFill>
                <a:latin typeface="Mongolian Baiti" panose="03000500000000000000" pitchFamily="66" charset="0"/>
                <a:cs typeface="Mongolian Baiti" panose="03000500000000000000" pitchFamily="66" charset="0"/>
              </a:rPr>
              <a:t>Research Papers</a:t>
            </a:r>
          </a:p>
        </p:txBody>
      </p:sp>
      <p:sp>
        <p:nvSpPr>
          <p:cNvPr id="4" name="Slide Number Placeholder 3">
            <a:extLst>
              <a:ext uri="{FF2B5EF4-FFF2-40B4-BE49-F238E27FC236}">
                <a16:creationId xmlns:a16="http://schemas.microsoft.com/office/drawing/2014/main" id="{17C0D9EE-310F-4D7B-9F2F-A38070BD33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10306780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32E92-DEA9-4146-B2C6-1F73C371C8D6}"/>
              </a:ext>
            </a:extLst>
          </p:cNvPr>
          <p:cNvSpPr>
            <a:spLocks noGrp="1"/>
          </p:cNvSpPr>
          <p:nvPr>
            <p:ph type="title"/>
          </p:nvPr>
        </p:nvSpPr>
        <p:spPr>
          <a:xfrm>
            <a:off x="702899" y="836000"/>
            <a:ext cx="7158105" cy="396300"/>
          </a:xfrm>
        </p:spPr>
        <p:txBody>
          <a:bodyPr/>
          <a:lstStyle/>
          <a:p>
            <a:r>
              <a:rPr lang="en-US" dirty="0">
                <a:latin typeface="Cooper Black" panose="0208090404030B020404" pitchFamily="18" charset="0"/>
              </a:rPr>
              <a:t>         TIME FRAME (ESTIMATED)</a:t>
            </a:r>
            <a:endParaRPr lang="en-IN" dirty="0">
              <a:latin typeface="Cooper Black" panose="0208090404030B020404" pitchFamily="18" charset="0"/>
            </a:endParaRPr>
          </a:p>
        </p:txBody>
      </p:sp>
      <p:sp>
        <p:nvSpPr>
          <p:cNvPr id="3" name="Text Placeholder 2">
            <a:extLst>
              <a:ext uri="{FF2B5EF4-FFF2-40B4-BE49-F238E27FC236}">
                <a16:creationId xmlns:a16="http://schemas.microsoft.com/office/drawing/2014/main" id="{3250EFA9-E348-441F-8EA0-F42DA7B069ED}"/>
              </a:ext>
            </a:extLst>
          </p:cNvPr>
          <p:cNvSpPr>
            <a:spLocks noGrp="1"/>
          </p:cNvSpPr>
          <p:nvPr>
            <p:ph type="body" idx="1"/>
          </p:nvPr>
        </p:nvSpPr>
        <p:spPr>
          <a:xfrm>
            <a:off x="496186" y="1582550"/>
            <a:ext cx="8045301" cy="2951400"/>
          </a:xfrm>
        </p:spPr>
        <p:txBody>
          <a:bodyPr/>
          <a:lstStyle/>
          <a:p>
            <a:pPr>
              <a:buFont typeface="Wingdings" panose="05000000000000000000" pitchFamily="2" charset="2"/>
              <a:buChar char="v"/>
            </a:pPr>
            <a:r>
              <a:rPr lang="en-US" b="1" u="sng" dirty="0">
                <a:latin typeface="Mongolian Baiti" panose="03000500000000000000" pitchFamily="66" charset="0"/>
                <a:cs typeface="Mongolian Baiti" panose="03000500000000000000" pitchFamily="66" charset="0"/>
              </a:rPr>
              <a:t>Duration of project</a:t>
            </a:r>
            <a:r>
              <a:rPr lang="en-US" dirty="0">
                <a:latin typeface="Mongolian Baiti" panose="03000500000000000000" pitchFamily="66" charset="0"/>
                <a:cs typeface="Mongolian Baiti" panose="03000500000000000000" pitchFamily="66" charset="0"/>
              </a:rPr>
              <a:t>: 2 month=60 days </a:t>
            </a:r>
          </a:p>
          <a:p>
            <a:pPr>
              <a:buFont typeface="Wingdings" panose="05000000000000000000" pitchFamily="2" charset="2"/>
              <a:buChar char="v"/>
            </a:pPr>
            <a:r>
              <a:rPr lang="en-US" b="1" u="sng" dirty="0">
                <a:latin typeface="Mongolian Baiti" panose="03000500000000000000" pitchFamily="66" charset="0"/>
                <a:cs typeface="Mongolian Baiti" panose="03000500000000000000" pitchFamily="66" charset="0"/>
              </a:rPr>
              <a:t>Analysis &amp; Design duration</a:t>
            </a:r>
            <a:r>
              <a:rPr lang="en-US" dirty="0">
                <a:latin typeface="Mongolian Baiti" panose="03000500000000000000" pitchFamily="66" charset="0"/>
                <a:cs typeface="Mongolian Baiti" panose="03000500000000000000" pitchFamily="66" charset="0"/>
              </a:rPr>
              <a:t>= 30% of 60 days =16 days</a:t>
            </a:r>
          </a:p>
          <a:p>
            <a:pPr>
              <a:buFont typeface="Wingdings" panose="05000000000000000000" pitchFamily="2" charset="2"/>
              <a:buChar char="v"/>
            </a:pPr>
            <a:r>
              <a:rPr lang="en-US" b="1" u="sng" dirty="0">
                <a:latin typeface="Mongolian Baiti" panose="03000500000000000000" pitchFamily="66" charset="0"/>
                <a:cs typeface="Mongolian Baiti" panose="03000500000000000000" pitchFamily="66" charset="0"/>
              </a:rPr>
              <a:t>Implementation</a:t>
            </a:r>
            <a:r>
              <a:rPr lang="en-US" dirty="0">
                <a:latin typeface="Mongolian Baiti" panose="03000500000000000000" pitchFamily="66" charset="0"/>
                <a:cs typeface="Mongolian Baiti" panose="03000500000000000000" pitchFamily="66" charset="0"/>
              </a:rPr>
              <a:t>: 50% of 60 days= 30 days </a:t>
            </a:r>
          </a:p>
          <a:p>
            <a:pPr>
              <a:buFont typeface="Wingdings" panose="05000000000000000000" pitchFamily="2" charset="2"/>
              <a:buChar char="v"/>
            </a:pPr>
            <a:r>
              <a:rPr lang="en-US" b="1" u="sng" dirty="0">
                <a:latin typeface="Mongolian Baiti" panose="03000500000000000000" pitchFamily="66" charset="0"/>
                <a:cs typeface="Mongolian Baiti" panose="03000500000000000000" pitchFamily="66" charset="0"/>
              </a:rPr>
              <a:t>Testing &amp; Debugging</a:t>
            </a:r>
            <a:r>
              <a:rPr lang="en-US" dirty="0">
                <a:latin typeface="Mongolian Baiti" panose="03000500000000000000" pitchFamily="66" charset="0"/>
                <a:cs typeface="Mongolian Baiti" panose="03000500000000000000" pitchFamily="66" charset="0"/>
              </a:rPr>
              <a:t>: 15% of 60 days = 10days</a:t>
            </a:r>
          </a:p>
          <a:p>
            <a:pPr>
              <a:buFont typeface="Wingdings" panose="05000000000000000000" pitchFamily="2" charset="2"/>
              <a:buChar char="v"/>
            </a:pPr>
            <a:r>
              <a:rPr lang="en-US" b="1" u="sng" dirty="0">
                <a:latin typeface="Mongolian Baiti" panose="03000500000000000000" pitchFamily="66" charset="0"/>
                <a:cs typeface="Mongolian Baiti" panose="03000500000000000000" pitchFamily="66" charset="0"/>
              </a:rPr>
              <a:t>Extra reserve time </a:t>
            </a:r>
            <a:r>
              <a:rPr lang="en-US" dirty="0">
                <a:latin typeface="Mongolian Baiti" panose="03000500000000000000" pitchFamily="66" charset="0"/>
                <a:cs typeface="Mongolian Baiti" panose="03000500000000000000" pitchFamily="66" charset="0"/>
              </a:rPr>
              <a:t>: 5% of 60 days = 4 days </a:t>
            </a:r>
          </a:p>
          <a:p>
            <a:pPr>
              <a:buFont typeface="Wingdings" panose="05000000000000000000" pitchFamily="2" charset="2"/>
              <a:buChar char="v"/>
            </a:pPr>
            <a:r>
              <a:rPr lang="en-US" b="1" u="sng" dirty="0">
                <a:latin typeface="Mongolian Baiti" panose="03000500000000000000" pitchFamily="66" charset="0"/>
                <a:cs typeface="Mongolian Baiti" panose="03000500000000000000" pitchFamily="66" charset="0"/>
              </a:rPr>
              <a:t>Total working hour</a:t>
            </a:r>
            <a:r>
              <a:rPr lang="en-US" dirty="0">
                <a:latin typeface="Mongolian Baiti" panose="03000500000000000000" pitchFamily="66" charset="0"/>
                <a:cs typeface="Mongolian Baiti" panose="03000500000000000000" pitchFamily="66" charset="0"/>
              </a:rPr>
              <a:t>: 56 * 4(Days *per day working hour)=224 Hours </a:t>
            </a:r>
            <a:endParaRPr lang="en-IN" dirty="0">
              <a:latin typeface="Mongolian Baiti" panose="03000500000000000000" pitchFamily="66" charset="0"/>
              <a:cs typeface="Mongolian Baiti" panose="03000500000000000000" pitchFamily="66" charset="0"/>
            </a:endParaRPr>
          </a:p>
        </p:txBody>
      </p:sp>
      <p:sp>
        <p:nvSpPr>
          <p:cNvPr id="4" name="Slide Number Placeholder 3">
            <a:extLst>
              <a:ext uri="{FF2B5EF4-FFF2-40B4-BE49-F238E27FC236}">
                <a16:creationId xmlns:a16="http://schemas.microsoft.com/office/drawing/2014/main" id="{17C0D9EE-310F-4D7B-9F2F-A38070BD33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405476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98E-129C-4530-A503-EB997ED27148}"/>
              </a:ext>
            </a:extLst>
          </p:cNvPr>
          <p:cNvSpPr>
            <a:spLocks noGrp="1"/>
          </p:cNvSpPr>
          <p:nvPr>
            <p:ph type="title"/>
          </p:nvPr>
        </p:nvSpPr>
        <p:spPr>
          <a:xfrm>
            <a:off x="1479883" y="609551"/>
            <a:ext cx="4596063" cy="581576"/>
          </a:xfrm>
        </p:spPr>
        <p:txBody>
          <a:bodyPr/>
          <a:lstStyle/>
          <a:p>
            <a:r>
              <a:rPr lang="en-US" sz="3600" dirty="0">
                <a:latin typeface="Cooper Black" panose="0208090404030B020404" pitchFamily="18" charset="0"/>
              </a:rPr>
              <a:t>     THANKYOU!!</a:t>
            </a:r>
            <a:endParaRPr lang="en-IN" sz="3600" dirty="0">
              <a:latin typeface="Cooper Black" panose="0208090404030B020404" pitchFamily="18" charset="0"/>
            </a:endParaRPr>
          </a:p>
        </p:txBody>
      </p:sp>
      <p:pic>
        <p:nvPicPr>
          <p:cNvPr id="6" name="Picture 5">
            <a:extLst>
              <a:ext uri="{FF2B5EF4-FFF2-40B4-BE49-F238E27FC236}">
                <a16:creationId xmlns:a16="http://schemas.microsoft.com/office/drawing/2014/main" id="{144A4B84-2AD0-47B8-81C8-F317D8244974}"/>
              </a:ext>
            </a:extLst>
          </p:cNvPr>
          <p:cNvPicPr>
            <a:picLocks noChangeAspect="1"/>
          </p:cNvPicPr>
          <p:nvPr/>
        </p:nvPicPr>
        <p:blipFill>
          <a:blip r:embed="rId2"/>
          <a:stretch>
            <a:fillRect/>
          </a:stretch>
        </p:blipFill>
        <p:spPr>
          <a:xfrm>
            <a:off x="655721" y="2027274"/>
            <a:ext cx="5715000" cy="2982826"/>
          </a:xfrm>
          <a:prstGeom prst="rect">
            <a:avLst/>
          </a:prstGeom>
        </p:spPr>
      </p:pic>
      <p:sp>
        <p:nvSpPr>
          <p:cNvPr id="7" name="TextBox 6">
            <a:extLst>
              <a:ext uri="{FF2B5EF4-FFF2-40B4-BE49-F238E27FC236}">
                <a16:creationId xmlns:a16="http://schemas.microsoft.com/office/drawing/2014/main" id="{39F26EEB-028A-479C-AB48-50C65D3272DD}"/>
              </a:ext>
            </a:extLst>
          </p:cNvPr>
          <p:cNvSpPr txBox="1"/>
          <p:nvPr/>
        </p:nvSpPr>
        <p:spPr>
          <a:xfrm>
            <a:off x="2587256" y="1101369"/>
            <a:ext cx="3267740" cy="338554"/>
          </a:xfrm>
          <a:prstGeom prst="rect">
            <a:avLst/>
          </a:prstGeom>
          <a:noFill/>
        </p:spPr>
        <p:txBody>
          <a:bodyPr wrap="square" rtlCol="0">
            <a:spAutoFit/>
          </a:bodyPr>
          <a:lstStyle/>
          <a:p>
            <a:r>
              <a:rPr lang="en-US" sz="1600" dirty="0">
                <a:latin typeface="Cooper Black" panose="0208090404030B020404" pitchFamily="18" charset="0"/>
              </a:rPr>
              <a:t>QUERIES ARE WELCOMED</a:t>
            </a:r>
            <a:endParaRPr lang="en-IN" sz="1600" dirty="0">
              <a:latin typeface="Cooper Black" panose="0208090404030B020404" pitchFamily="18" charset="0"/>
            </a:endParaRPr>
          </a:p>
        </p:txBody>
      </p:sp>
    </p:spTree>
    <p:extLst>
      <p:ext uri="{BB962C8B-B14F-4D97-AF65-F5344CB8AC3E}">
        <p14:creationId xmlns:p14="http://schemas.microsoft.com/office/powerpoint/2010/main" val="28824350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8C55-6BA9-493D-8332-591901822CCE}"/>
              </a:ext>
            </a:extLst>
          </p:cNvPr>
          <p:cNvSpPr>
            <a:spLocks noGrp="1"/>
          </p:cNvSpPr>
          <p:nvPr>
            <p:ph type="title"/>
          </p:nvPr>
        </p:nvSpPr>
        <p:spPr>
          <a:xfrm>
            <a:off x="1412111" y="393540"/>
            <a:ext cx="5393803" cy="648182"/>
          </a:xfrm>
        </p:spPr>
        <p:txBody>
          <a:bodyPr/>
          <a:lstStyle/>
          <a:p>
            <a:r>
              <a:rPr lang="en-US" dirty="0">
                <a:latin typeface="Cooper Black" panose="0208090404030B020404" pitchFamily="18" charset="0"/>
              </a:rPr>
              <a:t>HOW IDEA ARRIVES</a:t>
            </a:r>
            <a:endParaRPr lang="en-IN" dirty="0">
              <a:latin typeface="Cooper Black" panose="0208090404030B020404" pitchFamily="18" charset="0"/>
            </a:endParaRPr>
          </a:p>
        </p:txBody>
      </p:sp>
      <p:sp>
        <p:nvSpPr>
          <p:cNvPr id="3" name="Text Placeholder 2">
            <a:extLst>
              <a:ext uri="{FF2B5EF4-FFF2-40B4-BE49-F238E27FC236}">
                <a16:creationId xmlns:a16="http://schemas.microsoft.com/office/drawing/2014/main" id="{CE8FE658-F128-4943-90AD-FA431D923F18}"/>
              </a:ext>
            </a:extLst>
          </p:cNvPr>
          <p:cNvSpPr>
            <a:spLocks noGrp="1"/>
          </p:cNvSpPr>
          <p:nvPr>
            <p:ph type="body" idx="1"/>
          </p:nvPr>
        </p:nvSpPr>
        <p:spPr>
          <a:xfrm>
            <a:off x="304800" y="1469985"/>
            <a:ext cx="5517266" cy="3368233"/>
          </a:xfrm>
        </p:spPr>
        <p:txBody>
          <a:bodyPr/>
          <a:lstStyle/>
          <a:p>
            <a:pPr marL="101600" indent="0">
              <a:buNone/>
            </a:pPr>
            <a:r>
              <a:rPr lang="en-IN" sz="1800" dirty="0"/>
              <a:t>Here comes the reason that how this idea arise. One day I was surfing the internet and reading an article related to the “Depression problems”, this makes me curious and then I read how depression occur? And how to prevent it? Then I thought  can we contribute to prevent it ? with the help of technology. Then this whatsapp mood detection arise.</a:t>
            </a:r>
          </a:p>
        </p:txBody>
      </p:sp>
      <p:pic>
        <p:nvPicPr>
          <p:cNvPr id="9" name="Picture 8">
            <a:extLst>
              <a:ext uri="{FF2B5EF4-FFF2-40B4-BE49-F238E27FC236}">
                <a16:creationId xmlns:a16="http://schemas.microsoft.com/office/drawing/2014/main" id="{2A5E80DC-3965-4FB4-ACA7-74D376BBFBF8}"/>
              </a:ext>
            </a:extLst>
          </p:cNvPr>
          <p:cNvPicPr>
            <a:picLocks noChangeAspect="1"/>
          </p:cNvPicPr>
          <p:nvPr/>
        </p:nvPicPr>
        <p:blipFill rotWithShape="1">
          <a:blip r:embed="rId2"/>
          <a:srcRect r="10902"/>
          <a:stretch/>
        </p:blipFill>
        <p:spPr>
          <a:xfrm>
            <a:off x="6648409" y="497711"/>
            <a:ext cx="2035778" cy="2420069"/>
          </a:xfrm>
          <a:prstGeom prst="rect">
            <a:avLst/>
          </a:prstGeom>
        </p:spPr>
      </p:pic>
      <p:sp>
        <p:nvSpPr>
          <p:cNvPr id="10" name="TextBox 9">
            <a:extLst>
              <a:ext uri="{FF2B5EF4-FFF2-40B4-BE49-F238E27FC236}">
                <a16:creationId xmlns:a16="http://schemas.microsoft.com/office/drawing/2014/main" id="{0413242F-E499-4AFA-83BE-2A9061B357E0}"/>
              </a:ext>
            </a:extLst>
          </p:cNvPr>
          <p:cNvSpPr txBox="1"/>
          <p:nvPr/>
        </p:nvSpPr>
        <p:spPr>
          <a:xfrm>
            <a:off x="6493397" y="3009418"/>
            <a:ext cx="2345803" cy="800219"/>
          </a:xfrm>
          <a:prstGeom prst="rect">
            <a:avLst/>
          </a:prstGeom>
          <a:noFill/>
        </p:spPr>
        <p:txBody>
          <a:bodyPr wrap="square" rtlCol="0">
            <a:spAutoFit/>
          </a:bodyPr>
          <a:lstStyle/>
          <a:p>
            <a:r>
              <a:rPr lang="en-IN" sz="1600" b="1" i="1" dirty="0"/>
              <a:t>“save lives with the help of social media"</a:t>
            </a:r>
          </a:p>
          <a:p>
            <a:endParaRPr lang="en-IN" dirty="0"/>
          </a:p>
        </p:txBody>
      </p:sp>
    </p:spTree>
    <p:extLst>
      <p:ext uri="{BB962C8B-B14F-4D97-AF65-F5344CB8AC3E}">
        <p14:creationId xmlns:p14="http://schemas.microsoft.com/office/powerpoint/2010/main" val="202640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BD2E-71F9-4649-98B1-4B2E92B36CD1}"/>
              </a:ext>
            </a:extLst>
          </p:cNvPr>
          <p:cNvSpPr>
            <a:spLocks noGrp="1"/>
          </p:cNvSpPr>
          <p:nvPr>
            <p:ph type="title"/>
          </p:nvPr>
        </p:nvSpPr>
        <p:spPr>
          <a:xfrm>
            <a:off x="702900" y="836000"/>
            <a:ext cx="5890940" cy="396300"/>
          </a:xfrm>
        </p:spPr>
        <p:txBody>
          <a:bodyPr/>
          <a:lstStyle/>
          <a:p>
            <a:r>
              <a:rPr lang="en-US" sz="2400" dirty="0">
                <a:latin typeface="Cooper Black" panose="0208090404030B020404" pitchFamily="18" charset="0"/>
              </a:rPr>
              <a:t>WHY DO WE NEED THIS SYSTEM?</a:t>
            </a:r>
            <a:endParaRPr lang="en-IN" sz="2400" dirty="0">
              <a:latin typeface="Cooper Black" panose="0208090404030B020404" pitchFamily="18" charset="0"/>
            </a:endParaRPr>
          </a:p>
        </p:txBody>
      </p:sp>
      <p:sp>
        <p:nvSpPr>
          <p:cNvPr id="3" name="Text Placeholder 2">
            <a:extLst>
              <a:ext uri="{FF2B5EF4-FFF2-40B4-BE49-F238E27FC236}">
                <a16:creationId xmlns:a16="http://schemas.microsoft.com/office/drawing/2014/main" id="{A89F9993-C142-4C85-93C0-F314F6BA395F}"/>
              </a:ext>
            </a:extLst>
          </p:cNvPr>
          <p:cNvSpPr>
            <a:spLocks noGrp="1"/>
          </p:cNvSpPr>
          <p:nvPr>
            <p:ph type="body" idx="1"/>
          </p:nvPr>
        </p:nvSpPr>
        <p:spPr>
          <a:xfrm>
            <a:off x="702900" y="1582550"/>
            <a:ext cx="5718220" cy="2951400"/>
          </a:xfrm>
        </p:spPr>
        <p:txBody>
          <a:bodyPr/>
          <a:lstStyle/>
          <a:p>
            <a:pPr>
              <a:buFont typeface="Wingdings" panose="05000000000000000000" pitchFamily="2" charset="2"/>
              <a:buChar char="v"/>
            </a:pPr>
            <a:r>
              <a:rPr lang="en-US" sz="2400" dirty="0">
                <a:latin typeface="Mongolian Baiti" panose="03000500000000000000" pitchFamily="66" charset="0"/>
                <a:cs typeface="Mongolian Baiti" panose="03000500000000000000" pitchFamily="66" charset="0"/>
              </a:rPr>
              <a:t>Make relations stronger</a:t>
            </a:r>
          </a:p>
          <a:p>
            <a:pPr>
              <a:buFont typeface="Wingdings" panose="05000000000000000000" pitchFamily="2" charset="2"/>
              <a:buChar char="v"/>
            </a:pPr>
            <a:r>
              <a:rPr lang="en-US" sz="2400" dirty="0">
                <a:latin typeface="Mongolian Baiti" panose="03000500000000000000" pitchFamily="66" charset="0"/>
                <a:cs typeface="Mongolian Baiti" panose="03000500000000000000" pitchFamily="66" charset="0"/>
              </a:rPr>
              <a:t>Saving lives and mis happenings in our surroundings</a:t>
            </a:r>
          </a:p>
          <a:p>
            <a:pPr>
              <a:buFont typeface="Wingdings" panose="05000000000000000000" pitchFamily="2" charset="2"/>
              <a:buChar char="v"/>
            </a:pPr>
            <a:r>
              <a:rPr lang="en-US" sz="2400" dirty="0">
                <a:latin typeface="Mongolian Baiti" panose="03000500000000000000" pitchFamily="66" charset="0"/>
                <a:cs typeface="Mongolian Baiti" panose="03000500000000000000" pitchFamily="66" charset="0"/>
              </a:rPr>
              <a:t>To understand your loved ones better</a:t>
            </a:r>
          </a:p>
          <a:p>
            <a:pPr>
              <a:buFont typeface="Wingdings" panose="05000000000000000000" pitchFamily="2" charset="2"/>
              <a:buChar char="v"/>
            </a:pPr>
            <a:r>
              <a:rPr lang="en-US" sz="2400" dirty="0">
                <a:latin typeface="Mongolian Baiti" panose="03000500000000000000" pitchFamily="66" charset="0"/>
                <a:cs typeface="Mongolian Baiti" panose="03000500000000000000" pitchFamily="66" charset="0"/>
              </a:rPr>
              <a:t>To prevent depression in early stages</a:t>
            </a:r>
          </a:p>
          <a:p>
            <a:pPr marL="101600" indent="0">
              <a:buNone/>
            </a:pPr>
            <a:endParaRPr lang="en-US" sz="2400" dirty="0">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633FCE8E-2545-40C2-9A64-EBEE7D8744C1}"/>
              </a:ext>
            </a:extLst>
          </p:cNvPr>
          <p:cNvSpPr txBox="1"/>
          <p:nvPr/>
        </p:nvSpPr>
        <p:spPr>
          <a:xfrm>
            <a:off x="7033260" y="1082040"/>
            <a:ext cx="1684020" cy="1569660"/>
          </a:xfrm>
          <a:prstGeom prst="rect">
            <a:avLst/>
          </a:prstGeom>
          <a:noFill/>
        </p:spPr>
        <p:txBody>
          <a:bodyPr wrap="square" rtlCol="0">
            <a:spAutoFit/>
          </a:bodyPr>
          <a:lstStyle/>
          <a:p>
            <a:r>
              <a:rPr lang="en-US" sz="9600" dirty="0">
                <a:latin typeface="Castellar" panose="020A0402060406010301" pitchFamily="18" charset="0"/>
              </a:rPr>
              <a:t>Y</a:t>
            </a:r>
            <a:endParaRPr lang="en-IN" dirty="0">
              <a:latin typeface="Castellar" panose="020A0402060406010301" pitchFamily="18" charset="0"/>
            </a:endParaRPr>
          </a:p>
        </p:txBody>
      </p:sp>
      <p:sp>
        <p:nvSpPr>
          <p:cNvPr id="6" name="TextBox 5">
            <a:extLst>
              <a:ext uri="{FF2B5EF4-FFF2-40B4-BE49-F238E27FC236}">
                <a16:creationId xmlns:a16="http://schemas.microsoft.com/office/drawing/2014/main" id="{CFDCADC7-CF11-4845-80C1-0736E862523A}"/>
              </a:ext>
            </a:extLst>
          </p:cNvPr>
          <p:cNvSpPr txBox="1"/>
          <p:nvPr/>
        </p:nvSpPr>
        <p:spPr>
          <a:xfrm>
            <a:off x="7033260" y="3102713"/>
            <a:ext cx="1407840" cy="523220"/>
          </a:xfrm>
          <a:prstGeom prst="rect">
            <a:avLst/>
          </a:prstGeom>
          <a:noFill/>
        </p:spPr>
        <p:txBody>
          <a:bodyPr wrap="square" rtlCol="0">
            <a:spAutoFit/>
          </a:bodyPr>
          <a:lstStyle/>
          <a:p>
            <a:r>
              <a:rPr lang="en-US" sz="2800" dirty="0">
                <a:latin typeface="Bookman Old Style" panose="02050604050505020204" pitchFamily="18" charset="0"/>
              </a:rPr>
              <a:t>WHY?</a:t>
            </a:r>
            <a:endParaRPr lang="en-IN" sz="2000" dirty="0">
              <a:latin typeface="Bookman Old Style" panose="02050604050505020204" pitchFamily="18" charset="0"/>
            </a:endParaRPr>
          </a:p>
        </p:txBody>
      </p:sp>
      <p:pic>
        <p:nvPicPr>
          <p:cNvPr id="8" name="Picture 7">
            <a:extLst>
              <a:ext uri="{FF2B5EF4-FFF2-40B4-BE49-F238E27FC236}">
                <a16:creationId xmlns:a16="http://schemas.microsoft.com/office/drawing/2014/main" id="{17FB90CC-E6BE-4873-B5DC-1D0FA05B21A0}"/>
              </a:ext>
            </a:extLst>
          </p:cNvPr>
          <p:cNvPicPr>
            <a:picLocks noChangeAspect="1"/>
          </p:cNvPicPr>
          <p:nvPr/>
        </p:nvPicPr>
        <p:blipFill rotWithShape="1">
          <a:blip r:embed="rId2"/>
          <a:srcRect r="76170" b="64330"/>
          <a:stretch/>
        </p:blipFill>
        <p:spPr>
          <a:xfrm>
            <a:off x="6593840" y="609172"/>
            <a:ext cx="1951163" cy="2248894"/>
          </a:xfrm>
          <a:prstGeom prst="rect">
            <a:avLst/>
          </a:prstGeom>
        </p:spPr>
      </p:pic>
    </p:spTree>
    <p:extLst>
      <p:ext uri="{BB962C8B-B14F-4D97-AF65-F5344CB8AC3E}">
        <p14:creationId xmlns:p14="http://schemas.microsoft.com/office/powerpoint/2010/main" val="6447979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BD2E-71F9-4649-98B1-4B2E92B36CD1}"/>
              </a:ext>
            </a:extLst>
          </p:cNvPr>
          <p:cNvSpPr>
            <a:spLocks noGrp="1"/>
          </p:cNvSpPr>
          <p:nvPr>
            <p:ph type="title"/>
          </p:nvPr>
        </p:nvSpPr>
        <p:spPr>
          <a:xfrm>
            <a:off x="702900" y="836000"/>
            <a:ext cx="5890940" cy="396300"/>
          </a:xfrm>
        </p:spPr>
        <p:txBody>
          <a:bodyPr/>
          <a:lstStyle/>
          <a:p>
            <a:r>
              <a:rPr lang="en-US" sz="2400" dirty="0">
                <a:latin typeface="Cooper Black" panose="0208090404030B020404" pitchFamily="18" charset="0"/>
              </a:rPr>
              <a:t>How Dangerous Depression can be?</a:t>
            </a:r>
            <a:endParaRPr lang="en-IN" sz="2400" dirty="0">
              <a:latin typeface="Cooper Black" panose="0208090404030B020404" pitchFamily="18" charset="0"/>
            </a:endParaRPr>
          </a:p>
        </p:txBody>
      </p:sp>
      <p:sp>
        <p:nvSpPr>
          <p:cNvPr id="3" name="Text Placeholder 2">
            <a:extLst>
              <a:ext uri="{FF2B5EF4-FFF2-40B4-BE49-F238E27FC236}">
                <a16:creationId xmlns:a16="http://schemas.microsoft.com/office/drawing/2014/main" id="{A89F9993-C142-4C85-93C0-F314F6BA395F}"/>
              </a:ext>
            </a:extLst>
          </p:cNvPr>
          <p:cNvSpPr>
            <a:spLocks noGrp="1"/>
          </p:cNvSpPr>
          <p:nvPr>
            <p:ph type="body" idx="1"/>
          </p:nvPr>
        </p:nvSpPr>
        <p:spPr>
          <a:xfrm>
            <a:off x="293252" y="1381845"/>
            <a:ext cx="6080878" cy="2925655"/>
          </a:xfrm>
        </p:spPr>
        <p:txBody>
          <a:bodyPr/>
          <a:lstStyle/>
          <a:p>
            <a:pPr algn="l">
              <a:lnSpc>
                <a:spcPct val="150000"/>
              </a:lnSpc>
              <a:buFont typeface="Arial" panose="020B0604020202020204" pitchFamily="34" charset="0"/>
              <a:buChar char="•"/>
            </a:pPr>
            <a:r>
              <a:rPr lang="en-US" sz="1800" i="0" dirty="0">
                <a:solidFill>
                  <a:srgbClr val="3C4245"/>
                </a:solidFill>
                <a:effectLst/>
                <a:latin typeface="Arial" panose="020B0604020202020204" pitchFamily="34" charset="0"/>
              </a:rPr>
              <a:t>Depression is a common mental disorder. Globally, it is estimated that 5.0% of adults suffer from depression.</a:t>
            </a:r>
          </a:p>
          <a:p>
            <a:pPr algn="l">
              <a:lnSpc>
                <a:spcPct val="150000"/>
              </a:lnSpc>
              <a:buFont typeface="Arial" panose="020B0604020202020204" pitchFamily="34" charset="0"/>
              <a:buChar char="•"/>
            </a:pPr>
            <a:r>
              <a:rPr lang="en-US" sz="1800" i="0" dirty="0">
                <a:solidFill>
                  <a:srgbClr val="3C4245"/>
                </a:solidFill>
                <a:effectLst/>
                <a:latin typeface="Arial" panose="020B0604020202020204" pitchFamily="34" charset="0"/>
              </a:rPr>
              <a:t>Depression is a leading cause of disability worldwide </a:t>
            </a:r>
          </a:p>
          <a:p>
            <a:pPr algn="l">
              <a:lnSpc>
                <a:spcPct val="150000"/>
              </a:lnSpc>
              <a:buFont typeface="Arial" panose="020B0604020202020204" pitchFamily="34" charset="0"/>
              <a:buChar char="•"/>
            </a:pPr>
            <a:r>
              <a:rPr lang="en-US" sz="1800" dirty="0">
                <a:solidFill>
                  <a:srgbClr val="3C4245"/>
                </a:solidFill>
                <a:latin typeface="Arial" panose="020B0604020202020204" pitchFamily="34" charset="0"/>
              </a:rPr>
              <a:t>It </a:t>
            </a:r>
            <a:r>
              <a:rPr lang="en-US" sz="1800" i="0" dirty="0">
                <a:solidFill>
                  <a:srgbClr val="3C4245"/>
                </a:solidFill>
                <a:effectLst/>
                <a:latin typeface="Arial" panose="020B0604020202020204" pitchFamily="34" charset="0"/>
              </a:rPr>
              <a:t>is a major contributor to the overall global burden of disease.</a:t>
            </a:r>
          </a:p>
          <a:p>
            <a:pPr algn="l">
              <a:lnSpc>
                <a:spcPct val="150000"/>
              </a:lnSpc>
              <a:buFont typeface="Arial" panose="020B0604020202020204" pitchFamily="34" charset="0"/>
              <a:buChar char="•"/>
            </a:pPr>
            <a:r>
              <a:rPr lang="en-US" sz="1800" i="0" dirty="0">
                <a:solidFill>
                  <a:srgbClr val="3C4245"/>
                </a:solidFill>
                <a:effectLst/>
                <a:latin typeface="Arial" panose="020B0604020202020204" pitchFamily="34" charset="0"/>
              </a:rPr>
              <a:t>More women are affected by depression than men.</a:t>
            </a:r>
          </a:p>
          <a:p>
            <a:pPr algn="l">
              <a:lnSpc>
                <a:spcPct val="150000"/>
              </a:lnSpc>
              <a:buFont typeface="Arial" panose="020B0604020202020204" pitchFamily="34" charset="0"/>
              <a:buChar char="•"/>
            </a:pPr>
            <a:r>
              <a:rPr lang="en-US" sz="1800" i="0" dirty="0">
                <a:solidFill>
                  <a:srgbClr val="3C4245"/>
                </a:solidFill>
                <a:effectLst/>
                <a:latin typeface="Arial" panose="020B0604020202020204" pitchFamily="34" charset="0"/>
              </a:rPr>
              <a:t>Depression can lead to suicide.</a:t>
            </a:r>
          </a:p>
          <a:p>
            <a:pPr algn="l">
              <a:lnSpc>
                <a:spcPct val="150000"/>
              </a:lnSpc>
              <a:buFont typeface="Arial" panose="020B0604020202020204" pitchFamily="34" charset="0"/>
              <a:buChar char="•"/>
            </a:pPr>
            <a:r>
              <a:rPr lang="en-US" sz="1800" i="0" dirty="0">
                <a:solidFill>
                  <a:srgbClr val="3C4245"/>
                </a:solidFill>
                <a:effectLst/>
                <a:latin typeface="Arial" panose="020B0604020202020204" pitchFamily="34" charset="0"/>
              </a:rPr>
              <a:t>There is effective treatment for mild, moderate, and severe depression.</a:t>
            </a:r>
          </a:p>
          <a:p>
            <a:pPr marL="101600" indent="0">
              <a:lnSpc>
                <a:spcPct val="150000"/>
              </a:lnSpc>
              <a:buNone/>
            </a:pPr>
            <a:endParaRPr lang="en-US" sz="1800" dirty="0">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633FCE8E-2545-40C2-9A64-EBEE7D8744C1}"/>
              </a:ext>
            </a:extLst>
          </p:cNvPr>
          <p:cNvSpPr txBox="1"/>
          <p:nvPr/>
        </p:nvSpPr>
        <p:spPr>
          <a:xfrm>
            <a:off x="7033260" y="1082040"/>
            <a:ext cx="1684020" cy="1569660"/>
          </a:xfrm>
          <a:prstGeom prst="rect">
            <a:avLst/>
          </a:prstGeom>
          <a:noFill/>
        </p:spPr>
        <p:txBody>
          <a:bodyPr wrap="square" rtlCol="0">
            <a:spAutoFit/>
          </a:bodyPr>
          <a:lstStyle/>
          <a:p>
            <a:r>
              <a:rPr lang="en-US" sz="9600" dirty="0">
                <a:latin typeface="Castellar" panose="020A0402060406010301" pitchFamily="18" charset="0"/>
              </a:rPr>
              <a:t>Y</a:t>
            </a:r>
            <a:endParaRPr lang="en-IN" dirty="0">
              <a:latin typeface="Castellar" panose="020A0402060406010301" pitchFamily="18" charset="0"/>
            </a:endParaRPr>
          </a:p>
        </p:txBody>
      </p:sp>
      <p:sp>
        <p:nvSpPr>
          <p:cNvPr id="6" name="TextBox 5">
            <a:extLst>
              <a:ext uri="{FF2B5EF4-FFF2-40B4-BE49-F238E27FC236}">
                <a16:creationId xmlns:a16="http://schemas.microsoft.com/office/drawing/2014/main" id="{CFDCADC7-CF11-4845-80C1-0736E862523A}"/>
              </a:ext>
            </a:extLst>
          </p:cNvPr>
          <p:cNvSpPr txBox="1"/>
          <p:nvPr/>
        </p:nvSpPr>
        <p:spPr>
          <a:xfrm>
            <a:off x="7033260" y="3102713"/>
            <a:ext cx="1407840" cy="954107"/>
          </a:xfrm>
          <a:prstGeom prst="rect">
            <a:avLst/>
          </a:prstGeom>
          <a:noFill/>
        </p:spPr>
        <p:txBody>
          <a:bodyPr wrap="square" rtlCol="0">
            <a:spAutoFit/>
          </a:bodyPr>
          <a:lstStyle/>
          <a:p>
            <a:pPr algn="ctr"/>
            <a:r>
              <a:rPr lang="en-US" sz="2800" dirty="0">
                <a:latin typeface="Bookman Old Style" panose="02050604050505020204" pitchFamily="18" charset="0"/>
              </a:rPr>
              <a:t>WHO Report</a:t>
            </a:r>
            <a:endParaRPr lang="en-IN" sz="2000" dirty="0">
              <a:latin typeface="Bookman Old Style" panose="02050604050505020204" pitchFamily="18" charset="0"/>
            </a:endParaRPr>
          </a:p>
        </p:txBody>
      </p:sp>
      <p:pic>
        <p:nvPicPr>
          <p:cNvPr id="7" name="Picture 6">
            <a:extLst>
              <a:ext uri="{FF2B5EF4-FFF2-40B4-BE49-F238E27FC236}">
                <a16:creationId xmlns:a16="http://schemas.microsoft.com/office/drawing/2014/main" id="{EC446637-2952-494A-94AA-797A8BB4C220}"/>
              </a:ext>
            </a:extLst>
          </p:cNvPr>
          <p:cNvPicPr>
            <a:picLocks noChangeAspect="1"/>
          </p:cNvPicPr>
          <p:nvPr/>
        </p:nvPicPr>
        <p:blipFill>
          <a:blip r:embed="rId2"/>
          <a:stretch>
            <a:fillRect/>
          </a:stretch>
        </p:blipFill>
        <p:spPr>
          <a:xfrm>
            <a:off x="6574155" y="592876"/>
            <a:ext cx="2143125" cy="2143125"/>
          </a:xfrm>
          <a:prstGeom prst="rect">
            <a:avLst/>
          </a:prstGeom>
        </p:spPr>
      </p:pic>
    </p:spTree>
    <p:extLst>
      <p:ext uri="{BB962C8B-B14F-4D97-AF65-F5344CB8AC3E}">
        <p14:creationId xmlns:p14="http://schemas.microsoft.com/office/powerpoint/2010/main" val="6003686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BD2E-71F9-4649-98B1-4B2E92B36CD1}"/>
              </a:ext>
            </a:extLst>
          </p:cNvPr>
          <p:cNvSpPr>
            <a:spLocks noGrp="1"/>
          </p:cNvSpPr>
          <p:nvPr>
            <p:ph type="title"/>
          </p:nvPr>
        </p:nvSpPr>
        <p:spPr>
          <a:xfrm>
            <a:off x="746081" y="671126"/>
            <a:ext cx="5890940" cy="396300"/>
          </a:xfrm>
        </p:spPr>
        <p:txBody>
          <a:bodyPr/>
          <a:lstStyle/>
          <a:p>
            <a:r>
              <a:rPr lang="en-US" sz="2400" dirty="0">
                <a:latin typeface="Cooper Black" panose="0208090404030B020404" pitchFamily="18" charset="0"/>
              </a:rPr>
              <a:t>Consequences of Depression</a:t>
            </a:r>
            <a:endParaRPr lang="en-IN" sz="2400" dirty="0">
              <a:latin typeface="Cooper Black" panose="0208090404030B020404" pitchFamily="18" charset="0"/>
            </a:endParaRPr>
          </a:p>
        </p:txBody>
      </p:sp>
      <p:sp>
        <p:nvSpPr>
          <p:cNvPr id="5" name="TextBox 4">
            <a:extLst>
              <a:ext uri="{FF2B5EF4-FFF2-40B4-BE49-F238E27FC236}">
                <a16:creationId xmlns:a16="http://schemas.microsoft.com/office/drawing/2014/main" id="{633FCE8E-2545-40C2-9A64-EBEE7D8744C1}"/>
              </a:ext>
            </a:extLst>
          </p:cNvPr>
          <p:cNvSpPr txBox="1"/>
          <p:nvPr/>
        </p:nvSpPr>
        <p:spPr>
          <a:xfrm>
            <a:off x="7033260" y="1082040"/>
            <a:ext cx="1684020" cy="1569660"/>
          </a:xfrm>
          <a:prstGeom prst="rect">
            <a:avLst/>
          </a:prstGeom>
          <a:noFill/>
        </p:spPr>
        <p:txBody>
          <a:bodyPr wrap="square" rtlCol="0">
            <a:spAutoFit/>
          </a:bodyPr>
          <a:lstStyle/>
          <a:p>
            <a:r>
              <a:rPr lang="en-US" sz="9600" dirty="0">
                <a:latin typeface="Castellar" panose="020A0402060406010301" pitchFamily="18" charset="0"/>
              </a:rPr>
              <a:t>Y</a:t>
            </a:r>
            <a:endParaRPr lang="en-IN" dirty="0">
              <a:latin typeface="Castellar" panose="020A0402060406010301" pitchFamily="18" charset="0"/>
            </a:endParaRPr>
          </a:p>
        </p:txBody>
      </p:sp>
      <p:sp>
        <p:nvSpPr>
          <p:cNvPr id="6" name="TextBox 5">
            <a:extLst>
              <a:ext uri="{FF2B5EF4-FFF2-40B4-BE49-F238E27FC236}">
                <a16:creationId xmlns:a16="http://schemas.microsoft.com/office/drawing/2014/main" id="{CFDCADC7-CF11-4845-80C1-0736E862523A}"/>
              </a:ext>
            </a:extLst>
          </p:cNvPr>
          <p:cNvSpPr txBox="1"/>
          <p:nvPr/>
        </p:nvSpPr>
        <p:spPr>
          <a:xfrm>
            <a:off x="7033260" y="3102713"/>
            <a:ext cx="1407840" cy="523220"/>
          </a:xfrm>
          <a:prstGeom prst="rect">
            <a:avLst/>
          </a:prstGeom>
          <a:noFill/>
        </p:spPr>
        <p:txBody>
          <a:bodyPr wrap="square" rtlCol="0">
            <a:spAutoFit/>
          </a:bodyPr>
          <a:lstStyle/>
          <a:p>
            <a:r>
              <a:rPr lang="en-US" sz="2800" dirty="0">
                <a:latin typeface="Bookman Old Style" panose="02050604050505020204" pitchFamily="18" charset="0"/>
              </a:rPr>
              <a:t>WHY?</a:t>
            </a:r>
            <a:endParaRPr lang="en-IN" sz="2000" dirty="0">
              <a:latin typeface="Bookman Old Style" panose="02050604050505020204" pitchFamily="18" charset="0"/>
            </a:endParaRPr>
          </a:p>
        </p:txBody>
      </p:sp>
      <p:pic>
        <p:nvPicPr>
          <p:cNvPr id="8" name="Picture 7">
            <a:extLst>
              <a:ext uri="{FF2B5EF4-FFF2-40B4-BE49-F238E27FC236}">
                <a16:creationId xmlns:a16="http://schemas.microsoft.com/office/drawing/2014/main" id="{17FB90CC-E6BE-4873-B5DC-1D0FA05B21A0}"/>
              </a:ext>
            </a:extLst>
          </p:cNvPr>
          <p:cNvPicPr>
            <a:picLocks noChangeAspect="1"/>
          </p:cNvPicPr>
          <p:nvPr/>
        </p:nvPicPr>
        <p:blipFill rotWithShape="1">
          <a:blip r:embed="rId2"/>
          <a:srcRect r="76170" b="64330"/>
          <a:stretch/>
        </p:blipFill>
        <p:spPr>
          <a:xfrm>
            <a:off x="6593840" y="609172"/>
            <a:ext cx="1951163" cy="2248894"/>
          </a:xfrm>
          <a:prstGeom prst="rect">
            <a:avLst/>
          </a:prstGeom>
        </p:spPr>
      </p:pic>
      <p:pic>
        <p:nvPicPr>
          <p:cNvPr id="10" name="Picture 9">
            <a:extLst>
              <a:ext uri="{FF2B5EF4-FFF2-40B4-BE49-F238E27FC236}">
                <a16:creationId xmlns:a16="http://schemas.microsoft.com/office/drawing/2014/main" id="{DA92C260-1A65-4629-9135-91A2ED430AB1}"/>
              </a:ext>
            </a:extLst>
          </p:cNvPr>
          <p:cNvPicPr>
            <a:picLocks noChangeAspect="1"/>
          </p:cNvPicPr>
          <p:nvPr/>
        </p:nvPicPr>
        <p:blipFill rotWithShape="1">
          <a:blip r:embed="rId3"/>
          <a:srcRect b="9261"/>
          <a:stretch/>
        </p:blipFill>
        <p:spPr>
          <a:xfrm>
            <a:off x="137160" y="1459128"/>
            <a:ext cx="3962400" cy="3434241"/>
          </a:xfrm>
          <a:prstGeom prst="rect">
            <a:avLst/>
          </a:prstGeom>
        </p:spPr>
      </p:pic>
      <p:pic>
        <p:nvPicPr>
          <p:cNvPr id="12" name="Picture 11">
            <a:extLst>
              <a:ext uri="{FF2B5EF4-FFF2-40B4-BE49-F238E27FC236}">
                <a16:creationId xmlns:a16="http://schemas.microsoft.com/office/drawing/2014/main" id="{0BBADCF4-8E96-4E94-A147-FB32356ADC14}"/>
              </a:ext>
            </a:extLst>
          </p:cNvPr>
          <p:cNvPicPr>
            <a:picLocks noChangeAspect="1"/>
          </p:cNvPicPr>
          <p:nvPr/>
        </p:nvPicPr>
        <p:blipFill>
          <a:blip r:embed="rId4"/>
          <a:stretch>
            <a:fillRect/>
          </a:stretch>
        </p:blipFill>
        <p:spPr>
          <a:xfrm>
            <a:off x="3824768" y="1312073"/>
            <a:ext cx="2758912" cy="3728350"/>
          </a:xfrm>
          <a:prstGeom prst="rect">
            <a:avLst/>
          </a:prstGeom>
        </p:spPr>
      </p:pic>
    </p:spTree>
    <p:extLst>
      <p:ext uri="{BB962C8B-B14F-4D97-AF65-F5344CB8AC3E}">
        <p14:creationId xmlns:p14="http://schemas.microsoft.com/office/powerpoint/2010/main" val="174840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3FCE8E-2545-40C2-9A64-EBEE7D8744C1}"/>
              </a:ext>
            </a:extLst>
          </p:cNvPr>
          <p:cNvSpPr txBox="1"/>
          <p:nvPr/>
        </p:nvSpPr>
        <p:spPr>
          <a:xfrm>
            <a:off x="7033260" y="1082040"/>
            <a:ext cx="1684020" cy="1569660"/>
          </a:xfrm>
          <a:prstGeom prst="rect">
            <a:avLst/>
          </a:prstGeom>
          <a:noFill/>
        </p:spPr>
        <p:txBody>
          <a:bodyPr wrap="square" rtlCol="0">
            <a:spAutoFit/>
          </a:bodyPr>
          <a:lstStyle/>
          <a:p>
            <a:r>
              <a:rPr lang="en-US" sz="9600" dirty="0">
                <a:latin typeface="Castellar" panose="020A0402060406010301" pitchFamily="18" charset="0"/>
              </a:rPr>
              <a:t>Y</a:t>
            </a:r>
            <a:endParaRPr lang="en-IN" dirty="0">
              <a:latin typeface="Castellar" panose="020A0402060406010301" pitchFamily="18" charset="0"/>
            </a:endParaRPr>
          </a:p>
        </p:txBody>
      </p:sp>
      <p:sp>
        <p:nvSpPr>
          <p:cNvPr id="6" name="TextBox 5">
            <a:extLst>
              <a:ext uri="{FF2B5EF4-FFF2-40B4-BE49-F238E27FC236}">
                <a16:creationId xmlns:a16="http://schemas.microsoft.com/office/drawing/2014/main" id="{CFDCADC7-CF11-4845-80C1-0736E862523A}"/>
              </a:ext>
            </a:extLst>
          </p:cNvPr>
          <p:cNvSpPr txBox="1"/>
          <p:nvPr/>
        </p:nvSpPr>
        <p:spPr>
          <a:xfrm>
            <a:off x="7033260" y="3102713"/>
            <a:ext cx="1407840" cy="523220"/>
          </a:xfrm>
          <a:prstGeom prst="rect">
            <a:avLst/>
          </a:prstGeom>
          <a:noFill/>
        </p:spPr>
        <p:txBody>
          <a:bodyPr wrap="square" rtlCol="0">
            <a:spAutoFit/>
          </a:bodyPr>
          <a:lstStyle/>
          <a:p>
            <a:r>
              <a:rPr lang="en-US" sz="2800" dirty="0">
                <a:latin typeface="Bookman Old Style" panose="02050604050505020204" pitchFamily="18" charset="0"/>
              </a:rPr>
              <a:t>WHY?</a:t>
            </a:r>
            <a:endParaRPr lang="en-IN" sz="2000" dirty="0">
              <a:latin typeface="Bookman Old Style" panose="02050604050505020204" pitchFamily="18" charset="0"/>
            </a:endParaRPr>
          </a:p>
        </p:txBody>
      </p:sp>
      <p:pic>
        <p:nvPicPr>
          <p:cNvPr id="8" name="Picture 7">
            <a:extLst>
              <a:ext uri="{FF2B5EF4-FFF2-40B4-BE49-F238E27FC236}">
                <a16:creationId xmlns:a16="http://schemas.microsoft.com/office/drawing/2014/main" id="{17FB90CC-E6BE-4873-B5DC-1D0FA05B21A0}"/>
              </a:ext>
            </a:extLst>
          </p:cNvPr>
          <p:cNvPicPr>
            <a:picLocks noChangeAspect="1"/>
          </p:cNvPicPr>
          <p:nvPr/>
        </p:nvPicPr>
        <p:blipFill rotWithShape="1">
          <a:blip r:embed="rId2"/>
          <a:srcRect r="76170" b="64330"/>
          <a:stretch/>
        </p:blipFill>
        <p:spPr>
          <a:xfrm>
            <a:off x="6593840" y="609172"/>
            <a:ext cx="1951163" cy="2248894"/>
          </a:xfrm>
          <a:prstGeom prst="rect">
            <a:avLst/>
          </a:prstGeom>
        </p:spPr>
      </p:pic>
      <p:pic>
        <p:nvPicPr>
          <p:cNvPr id="10" name="Picture 9">
            <a:extLst>
              <a:ext uri="{FF2B5EF4-FFF2-40B4-BE49-F238E27FC236}">
                <a16:creationId xmlns:a16="http://schemas.microsoft.com/office/drawing/2014/main" id="{DA92C260-1A65-4629-9135-91A2ED430AB1}"/>
              </a:ext>
            </a:extLst>
          </p:cNvPr>
          <p:cNvPicPr>
            <a:picLocks noChangeAspect="1"/>
          </p:cNvPicPr>
          <p:nvPr/>
        </p:nvPicPr>
        <p:blipFill rotWithShape="1">
          <a:blip r:embed="rId3"/>
          <a:srcRect b="9261"/>
          <a:stretch/>
        </p:blipFill>
        <p:spPr>
          <a:xfrm>
            <a:off x="236220" y="188360"/>
            <a:ext cx="5951220" cy="4810360"/>
          </a:xfrm>
          <a:prstGeom prst="rect">
            <a:avLst/>
          </a:prstGeom>
        </p:spPr>
      </p:pic>
    </p:spTree>
    <p:extLst>
      <p:ext uri="{BB962C8B-B14F-4D97-AF65-F5344CB8AC3E}">
        <p14:creationId xmlns:p14="http://schemas.microsoft.com/office/powerpoint/2010/main" val="488197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3FCE8E-2545-40C2-9A64-EBEE7D8744C1}"/>
              </a:ext>
            </a:extLst>
          </p:cNvPr>
          <p:cNvSpPr txBox="1"/>
          <p:nvPr/>
        </p:nvSpPr>
        <p:spPr>
          <a:xfrm>
            <a:off x="7033260" y="1082040"/>
            <a:ext cx="1684020" cy="1569660"/>
          </a:xfrm>
          <a:prstGeom prst="rect">
            <a:avLst/>
          </a:prstGeom>
          <a:noFill/>
        </p:spPr>
        <p:txBody>
          <a:bodyPr wrap="square" rtlCol="0">
            <a:spAutoFit/>
          </a:bodyPr>
          <a:lstStyle/>
          <a:p>
            <a:r>
              <a:rPr lang="en-US" sz="9600" dirty="0">
                <a:latin typeface="Castellar" panose="020A0402060406010301" pitchFamily="18" charset="0"/>
              </a:rPr>
              <a:t>Y</a:t>
            </a:r>
            <a:endParaRPr lang="en-IN" dirty="0">
              <a:latin typeface="Castellar" panose="020A0402060406010301" pitchFamily="18" charset="0"/>
            </a:endParaRPr>
          </a:p>
        </p:txBody>
      </p:sp>
      <p:sp>
        <p:nvSpPr>
          <p:cNvPr id="6" name="TextBox 5">
            <a:extLst>
              <a:ext uri="{FF2B5EF4-FFF2-40B4-BE49-F238E27FC236}">
                <a16:creationId xmlns:a16="http://schemas.microsoft.com/office/drawing/2014/main" id="{CFDCADC7-CF11-4845-80C1-0736E862523A}"/>
              </a:ext>
            </a:extLst>
          </p:cNvPr>
          <p:cNvSpPr txBox="1"/>
          <p:nvPr/>
        </p:nvSpPr>
        <p:spPr>
          <a:xfrm>
            <a:off x="7033260" y="3102713"/>
            <a:ext cx="1407840" cy="523220"/>
          </a:xfrm>
          <a:prstGeom prst="rect">
            <a:avLst/>
          </a:prstGeom>
          <a:noFill/>
        </p:spPr>
        <p:txBody>
          <a:bodyPr wrap="square" rtlCol="0">
            <a:spAutoFit/>
          </a:bodyPr>
          <a:lstStyle/>
          <a:p>
            <a:r>
              <a:rPr lang="en-US" sz="2800" dirty="0">
                <a:latin typeface="Bookman Old Style" panose="02050604050505020204" pitchFamily="18" charset="0"/>
              </a:rPr>
              <a:t>WHY?</a:t>
            </a:r>
            <a:endParaRPr lang="en-IN" sz="2000" dirty="0">
              <a:latin typeface="Bookman Old Style" panose="02050604050505020204" pitchFamily="18" charset="0"/>
            </a:endParaRPr>
          </a:p>
        </p:txBody>
      </p:sp>
      <p:pic>
        <p:nvPicPr>
          <p:cNvPr id="8" name="Picture 7">
            <a:extLst>
              <a:ext uri="{FF2B5EF4-FFF2-40B4-BE49-F238E27FC236}">
                <a16:creationId xmlns:a16="http://schemas.microsoft.com/office/drawing/2014/main" id="{17FB90CC-E6BE-4873-B5DC-1D0FA05B21A0}"/>
              </a:ext>
            </a:extLst>
          </p:cNvPr>
          <p:cNvPicPr>
            <a:picLocks noChangeAspect="1"/>
          </p:cNvPicPr>
          <p:nvPr/>
        </p:nvPicPr>
        <p:blipFill rotWithShape="1">
          <a:blip r:embed="rId2"/>
          <a:srcRect r="76170" b="64330"/>
          <a:stretch/>
        </p:blipFill>
        <p:spPr>
          <a:xfrm>
            <a:off x="6593840" y="609172"/>
            <a:ext cx="1951163" cy="2248894"/>
          </a:xfrm>
          <a:prstGeom prst="rect">
            <a:avLst/>
          </a:prstGeom>
        </p:spPr>
      </p:pic>
      <p:pic>
        <p:nvPicPr>
          <p:cNvPr id="12" name="Picture 11">
            <a:extLst>
              <a:ext uri="{FF2B5EF4-FFF2-40B4-BE49-F238E27FC236}">
                <a16:creationId xmlns:a16="http://schemas.microsoft.com/office/drawing/2014/main" id="{0BBADCF4-8E96-4E94-A147-FB32356ADC14}"/>
              </a:ext>
            </a:extLst>
          </p:cNvPr>
          <p:cNvPicPr>
            <a:picLocks noChangeAspect="1"/>
          </p:cNvPicPr>
          <p:nvPr/>
        </p:nvPicPr>
        <p:blipFill>
          <a:blip r:embed="rId3"/>
          <a:stretch>
            <a:fillRect/>
          </a:stretch>
        </p:blipFill>
        <p:spPr>
          <a:xfrm>
            <a:off x="710152" y="237021"/>
            <a:ext cx="5280660" cy="5242089"/>
          </a:xfrm>
          <a:prstGeom prst="rect">
            <a:avLst/>
          </a:prstGeom>
        </p:spPr>
      </p:pic>
    </p:spTree>
    <p:extLst>
      <p:ext uri="{BB962C8B-B14F-4D97-AF65-F5344CB8AC3E}">
        <p14:creationId xmlns:p14="http://schemas.microsoft.com/office/powerpoint/2010/main" val="7694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geon template">
  <a:themeElements>
    <a:clrScheme name="Custom 347">
      <a:dk1>
        <a:srgbClr val="1B151B"/>
      </a:dk1>
      <a:lt1>
        <a:srgbClr val="FFFFFF"/>
      </a:lt1>
      <a:dk2>
        <a:srgbClr val="9E8D8B"/>
      </a:dk2>
      <a:lt2>
        <a:srgbClr val="F0EBE9"/>
      </a:lt2>
      <a:accent1>
        <a:srgbClr val="FF5454"/>
      </a:accent1>
      <a:accent2>
        <a:srgbClr val="F88326"/>
      </a:accent2>
      <a:accent3>
        <a:srgbClr val="C97140"/>
      </a:accent3>
      <a:accent4>
        <a:srgbClr val="FFB900"/>
      </a:accent4>
      <a:accent5>
        <a:srgbClr val="92C532"/>
      </a:accent5>
      <a:accent6>
        <a:srgbClr val="9F55A5"/>
      </a:accent6>
      <a:hlink>
        <a:srgbClr val="FF5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857</TotalTime>
  <Words>1152</Words>
  <Application>Microsoft Office PowerPoint</Application>
  <PresentationFormat>On-screen Show (16:9)</PresentationFormat>
  <Paragraphs>154</Paragraphs>
  <Slides>37</Slides>
  <Notes>15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Bookman Old Style</vt:lpstr>
      <vt:lpstr>Arial</vt:lpstr>
      <vt:lpstr>Lexend Deca</vt:lpstr>
      <vt:lpstr>Segoe UI</vt:lpstr>
      <vt:lpstr>Mongolian Baiti</vt:lpstr>
      <vt:lpstr>Britannic Bold</vt:lpstr>
      <vt:lpstr>Wingdings</vt:lpstr>
      <vt:lpstr>Castellar</vt:lpstr>
      <vt:lpstr>Calibri</vt:lpstr>
      <vt:lpstr>Consolas</vt:lpstr>
      <vt:lpstr>Noto Serif JP</vt:lpstr>
      <vt:lpstr>Nunito Sans Light</vt:lpstr>
      <vt:lpstr>Algerian</vt:lpstr>
      <vt:lpstr>Nunito Sans</vt:lpstr>
      <vt:lpstr>Cooper Black</vt:lpstr>
      <vt:lpstr>Egeon template</vt:lpstr>
      <vt:lpstr>PowerPoint Presentation</vt:lpstr>
      <vt:lpstr>INTRODUCTION</vt:lpstr>
      <vt:lpstr>Team Presentation</vt:lpstr>
      <vt:lpstr>HOW IDEA ARRIVES</vt:lpstr>
      <vt:lpstr>WHY DO WE NEED THIS SYSTEM?</vt:lpstr>
      <vt:lpstr>How Dangerous Depression can be?</vt:lpstr>
      <vt:lpstr>Consequences of Depression</vt:lpstr>
      <vt:lpstr>PowerPoint Presentation</vt:lpstr>
      <vt:lpstr>PowerPoint Presentation</vt:lpstr>
      <vt:lpstr>PowerPoint Presentation</vt:lpstr>
      <vt:lpstr>Depression statistics</vt:lpstr>
      <vt:lpstr>How Dangerous Depression can be?</vt:lpstr>
      <vt:lpstr>PROJECT GOALS</vt:lpstr>
      <vt:lpstr>FEATURES OF THE PROJECT</vt:lpstr>
      <vt:lpstr>System Overview</vt:lpstr>
      <vt:lpstr>DFD: LEVEL 0</vt:lpstr>
      <vt:lpstr>DFD: LEVEL 1</vt:lpstr>
      <vt:lpstr>DFD: LEVEL 1</vt:lpstr>
      <vt:lpstr>DFD: LEVEL 1</vt:lpstr>
      <vt:lpstr>USER CASE DIAGRAM</vt:lpstr>
      <vt:lpstr>USER Case Diagram</vt:lpstr>
      <vt:lpstr>HOW THE PROJECT WORK</vt:lpstr>
      <vt:lpstr>TECHNOLOGY USED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plans</vt:lpstr>
      <vt:lpstr>PowerPoint Presentation</vt:lpstr>
      <vt:lpstr>OUTCOME</vt:lpstr>
      <vt:lpstr>         TIME FRAME (ESTIMATED)</vt:lpstr>
      <vt:lpstr>     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Prsentation </dc:title>
  <cp:lastModifiedBy>rudra pratap</cp:lastModifiedBy>
  <cp:revision>119</cp:revision>
  <dcterms:modified xsi:type="dcterms:W3CDTF">2022-01-14T11:43:15Z</dcterms:modified>
</cp:coreProperties>
</file>